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0.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1.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2.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7"/>
    <p:sldMasterId id="2147484187" r:id="rId8"/>
    <p:sldMasterId id="2147484530" r:id="rId9"/>
    <p:sldMasterId id="2147484215" r:id="rId10"/>
    <p:sldMasterId id="2147484243" r:id="rId11"/>
    <p:sldMasterId id="2147484349" r:id="rId12"/>
    <p:sldMasterId id="2147484404" r:id="rId13"/>
    <p:sldMasterId id="2147484424" r:id="rId14"/>
    <p:sldMasterId id="2147484443" r:id="rId15"/>
    <p:sldMasterId id="2147484462" r:id="rId16"/>
    <p:sldMasterId id="2147484481" r:id="rId17"/>
    <p:sldMasterId id="2147484500" r:id="rId18"/>
    <p:sldMasterId id="2147484549" r:id="rId19"/>
  </p:sldMasterIdLst>
  <p:notesMasterIdLst>
    <p:notesMasterId r:id="rId94"/>
  </p:notesMasterIdLst>
  <p:handoutMasterIdLst>
    <p:handoutMasterId r:id="rId95"/>
  </p:handoutMasterIdLst>
  <p:sldIdLst>
    <p:sldId id="256" r:id="rId20"/>
    <p:sldId id="379" r:id="rId21"/>
    <p:sldId id="432" r:id="rId22"/>
    <p:sldId id="259" r:id="rId23"/>
    <p:sldId id="326" r:id="rId24"/>
    <p:sldId id="375" r:id="rId25"/>
    <p:sldId id="327" r:id="rId26"/>
    <p:sldId id="423" r:id="rId27"/>
    <p:sldId id="410" r:id="rId28"/>
    <p:sldId id="357" r:id="rId29"/>
    <p:sldId id="400" r:id="rId30"/>
    <p:sldId id="443" r:id="rId31"/>
    <p:sldId id="433" r:id="rId32"/>
    <p:sldId id="270" r:id="rId33"/>
    <p:sldId id="335" r:id="rId34"/>
    <p:sldId id="336" r:id="rId35"/>
    <p:sldId id="434" r:id="rId36"/>
    <p:sldId id="422" r:id="rId37"/>
    <p:sldId id="398" r:id="rId38"/>
    <p:sldId id="444" r:id="rId39"/>
    <p:sldId id="445" r:id="rId40"/>
    <p:sldId id="435" r:id="rId41"/>
    <p:sldId id="376" r:id="rId42"/>
    <p:sldId id="278" r:id="rId43"/>
    <p:sldId id="339" r:id="rId44"/>
    <p:sldId id="340" r:id="rId45"/>
    <p:sldId id="341" r:id="rId46"/>
    <p:sldId id="358" r:id="rId47"/>
    <p:sldId id="342" r:id="rId48"/>
    <p:sldId id="349" r:id="rId49"/>
    <p:sldId id="436" r:id="rId50"/>
    <p:sldId id="393" r:id="rId51"/>
    <p:sldId id="344" r:id="rId52"/>
    <p:sldId id="345" r:id="rId53"/>
    <p:sldId id="359" r:id="rId54"/>
    <p:sldId id="351" r:id="rId55"/>
    <p:sldId id="353" r:id="rId56"/>
    <p:sldId id="354" r:id="rId57"/>
    <p:sldId id="348" r:id="rId58"/>
    <p:sldId id="437" r:id="rId59"/>
    <p:sldId id="394" r:id="rId60"/>
    <p:sldId id="350" r:id="rId61"/>
    <p:sldId id="360" r:id="rId62"/>
    <p:sldId id="356" r:id="rId63"/>
    <p:sldId id="438" r:id="rId64"/>
    <p:sldId id="431" r:id="rId65"/>
    <p:sldId id="426" r:id="rId66"/>
    <p:sldId id="427" r:id="rId67"/>
    <p:sldId id="430" r:id="rId68"/>
    <p:sldId id="428" r:id="rId69"/>
    <p:sldId id="429" r:id="rId70"/>
    <p:sldId id="439" r:id="rId71"/>
    <p:sldId id="389" r:id="rId72"/>
    <p:sldId id="368" r:id="rId73"/>
    <p:sldId id="417" r:id="rId74"/>
    <p:sldId id="421" r:id="rId75"/>
    <p:sldId id="372" r:id="rId76"/>
    <p:sldId id="396" r:id="rId77"/>
    <p:sldId id="370" r:id="rId78"/>
    <p:sldId id="371" r:id="rId79"/>
    <p:sldId id="369" r:id="rId80"/>
    <p:sldId id="399" r:id="rId81"/>
    <p:sldId id="373" r:id="rId82"/>
    <p:sldId id="397" r:id="rId83"/>
    <p:sldId id="377" r:id="rId84"/>
    <p:sldId id="440" r:id="rId85"/>
    <p:sldId id="374" r:id="rId86"/>
    <p:sldId id="441" r:id="rId87"/>
    <p:sldId id="313" r:id="rId88"/>
    <p:sldId id="412" r:id="rId89"/>
    <p:sldId id="442" r:id="rId90"/>
    <p:sldId id="314" r:id="rId91"/>
    <p:sldId id="319" r:id="rId92"/>
    <p:sldId id="1536" r:id="rId9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7FA5DD"/>
    <a:srgbClr val="8B8B8B"/>
    <a:srgbClr val="E2E2E2"/>
    <a:srgbClr val="E2EAF5"/>
    <a:srgbClr val="909090"/>
    <a:srgbClr val="E5E5E5"/>
    <a:srgbClr val="72BAB1"/>
    <a:srgbClr val="E5F2F1"/>
    <a:srgbClr val="33C0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08450C-68A7-4493-8BD4-E33AA47BCE15}" v="2" dt="2018-03-23T17:21:58.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66" y="171"/>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7.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slide" Target="slides/slide36.xml"/><Relationship Id="rId63" Type="http://schemas.openxmlformats.org/officeDocument/2006/relationships/slide" Target="slides/slide44.xml"/><Relationship Id="rId68" Type="http://schemas.openxmlformats.org/officeDocument/2006/relationships/slide" Target="slides/slide49.xml"/><Relationship Id="rId76" Type="http://schemas.openxmlformats.org/officeDocument/2006/relationships/slide" Target="slides/slide57.xml"/><Relationship Id="rId84" Type="http://schemas.openxmlformats.org/officeDocument/2006/relationships/slide" Target="slides/slide65.xml"/><Relationship Id="rId89" Type="http://schemas.openxmlformats.org/officeDocument/2006/relationships/slide" Target="slides/slide70.xml"/><Relationship Id="rId97" Type="http://schemas.openxmlformats.org/officeDocument/2006/relationships/presProps" Target="presProps.xml"/><Relationship Id="rId7" Type="http://schemas.openxmlformats.org/officeDocument/2006/relationships/slideMaster" Target="slideMasters/slideMaster1.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customXml" Target="../customXml/item2.xml"/><Relationship Id="rId16" Type="http://schemas.openxmlformats.org/officeDocument/2006/relationships/slideMaster" Target="slideMasters/slideMaster10.xml"/><Relationship Id="rId29" Type="http://schemas.openxmlformats.org/officeDocument/2006/relationships/slide" Target="slides/slide10.xml"/><Relationship Id="rId11" Type="http://schemas.openxmlformats.org/officeDocument/2006/relationships/slideMaster" Target="slideMasters/slideMaster5.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slide" Target="slides/slide55.xml"/><Relationship Id="rId79" Type="http://schemas.openxmlformats.org/officeDocument/2006/relationships/slide" Target="slides/slide60.xml"/><Relationship Id="rId87" Type="http://schemas.openxmlformats.org/officeDocument/2006/relationships/slide" Target="slides/slide68.xml"/><Relationship Id="rId5" Type="http://schemas.openxmlformats.org/officeDocument/2006/relationships/customXml" Target="../customXml/item5.xml"/><Relationship Id="rId61" Type="http://schemas.openxmlformats.org/officeDocument/2006/relationships/slide" Target="slides/slide42.xml"/><Relationship Id="rId82" Type="http://schemas.openxmlformats.org/officeDocument/2006/relationships/slide" Target="slides/slide63.xml"/><Relationship Id="rId90" Type="http://schemas.openxmlformats.org/officeDocument/2006/relationships/slide" Target="slides/slide71.xml"/><Relationship Id="rId95" Type="http://schemas.openxmlformats.org/officeDocument/2006/relationships/handoutMaster" Target="handoutMasters/handoutMaster1.xml"/><Relationship Id="rId19" Type="http://schemas.openxmlformats.org/officeDocument/2006/relationships/slideMaster" Target="slideMasters/slideMaster13.xml"/><Relationship Id="rId14" Type="http://schemas.openxmlformats.org/officeDocument/2006/relationships/slideMaster" Target="slideMasters/slideMaster8.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slide" Target="slides/slide50.xml"/><Relationship Id="rId77" Type="http://schemas.openxmlformats.org/officeDocument/2006/relationships/slide" Target="slides/slide58.xml"/><Relationship Id="rId100" Type="http://schemas.openxmlformats.org/officeDocument/2006/relationships/tableStyles" Target="tableStyles.xml"/><Relationship Id="rId8" Type="http://schemas.openxmlformats.org/officeDocument/2006/relationships/slideMaster" Target="slideMasters/slideMaster2.xml"/><Relationship Id="rId51" Type="http://schemas.openxmlformats.org/officeDocument/2006/relationships/slide" Target="slides/slide32.xml"/><Relationship Id="rId72" Type="http://schemas.openxmlformats.org/officeDocument/2006/relationships/slide" Target="slides/slide53.xml"/><Relationship Id="rId80" Type="http://schemas.openxmlformats.org/officeDocument/2006/relationships/slide" Target="slides/slide61.xml"/><Relationship Id="rId85" Type="http://schemas.openxmlformats.org/officeDocument/2006/relationships/slide" Target="slides/slide66.xml"/><Relationship Id="rId93" Type="http://schemas.openxmlformats.org/officeDocument/2006/relationships/slide" Target="slides/slide74.xml"/><Relationship Id="rId98"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slide" Target="slides/slide51.xml"/><Relationship Id="rId75" Type="http://schemas.openxmlformats.org/officeDocument/2006/relationships/slide" Target="slides/slide56.xml"/><Relationship Id="rId83" Type="http://schemas.openxmlformats.org/officeDocument/2006/relationships/slide" Target="slides/slide64.xml"/><Relationship Id="rId88" Type="http://schemas.openxmlformats.org/officeDocument/2006/relationships/slide" Target="slides/slide69.xml"/><Relationship Id="rId91" Type="http://schemas.openxmlformats.org/officeDocument/2006/relationships/slide" Target="slides/slide72.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10" Type="http://schemas.openxmlformats.org/officeDocument/2006/relationships/slideMaster" Target="slideMasters/slideMaster4.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slide" Target="slides/slide54.xml"/><Relationship Id="rId78" Type="http://schemas.openxmlformats.org/officeDocument/2006/relationships/slide" Target="slides/slide59.xml"/><Relationship Id="rId81" Type="http://schemas.openxmlformats.org/officeDocument/2006/relationships/slide" Target="slides/slide62.xml"/><Relationship Id="rId86" Type="http://schemas.openxmlformats.org/officeDocument/2006/relationships/slide" Target="slides/slide67.xml"/><Relationship Id="rId94" Type="http://schemas.openxmlformats.org/officeDocument/2006/relationships/notesMaster" Target="notesMasters/notesMaster1.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Master" Target="slideMasters/slideMaster3.xml"/><Relationship Id="rId13" Type="http://schemas.openxmlformats.org/officeDocument/2006/relationships/slideMaster" Target="slideMasters/slideMaster7.xml"/><Relationship Id="rId18" Type="http://schemas.openxmlformats.org/officeDocument/2006/relationships/slideMaster" Target="slideMasters/slideMaster12.xml"/><Relationship Id="rId39" Type="http://schemas.openxmlformats.org/officeDocument/2006/relationships/slide" Target="slides/slide2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solidFill>
                <a:srgbClr val="8B8B8B"/>
              </a:solidFill>
            </a:ln>
          </c:spPr>
          <c:dPt>
            <c:idx val="0"/>
            <c:bubble3D val="0"/>
            <c:spPr>
              <a:solidFill>
                <a:srgbClr val="E2EAF5"/>
              </a:solidFill>
              <a:ln w="19050">
                <a:solidFill>
                  <a:srgbClr val="7FA5DD"/>
                </a:solidFill>
              </a:ln>
              <a:effectLst/>
            </c:spPr>
            <c:extLst>
              <c:ext xmlns:c16="http://schemas.microsoft.com/office/drawing/2014/chart" uri="{C3380CC4-5D6E-409C-BE32-E72D297353CC}">
                <c16:uniqueId val="{00000001-EDE3-48FE-A7EB-FC384820C1DE}"/>
              </c:ext>
            </c:extLst>
          </c:dPt>
          <c:dPt>
            <c:idx val="1"/>
            <c:bubble3D val="0"/>
            <c:spPr>
              <a:solidFill>
                <a:srgbClr val="E2E2E2"/>
              </a:solidFill>
              <a:ln w="19050">
                <a:solidFill>
                  <a:srgbClr val="8B8B8B"/>
                </a:solidFill>
              </a:ln>
              <a:effectLst/>
            </c:spPr>
            <c:extLst>
              <c:ext xmlns:c16="http://schemas.microsoft.com/office/drawing/2014/chart" uri="{C3380CC4-5D6E-409C-BE32-E72D297353CC}">
                <c16:uniqueId val="{00000003-EDE3-48FE-A7EB-FC384820C1DE}"/>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EDE3-48FE-A7EB-FC384820C1DE}"/>
            </c:ext>
          </c:extLst>
        </c:ser>
        <c:dLbls>
          <c:showLegendKey val="0"/>
          <c:showVal val="0"/>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E5F7FD"/>
            </a:solidFill>
            <a:ln w="12700">
              <a:solidFill>
                <a:schemeClr val="tx1"/>
              </a:solidFill>
            </a:ln>
          </c:spPr>
          <c:dPt>
            <c:idx val="0"/>
            <c:bubble3D val="0"/>
            <c:spPr>
              <a:solidFill>
                <a:srgbClr val="E2EAF5"/>
              </a:solidFill>
              <a:ln w="12700">
                <a:solidFill>
                  <a:srgbClr val="7FA5DD"/>
                </a:solidFill>
              </a:ln>
              <a:effectLst/>
            </c:spPr>
            <c:extLst>
              <c:ext xmlns:c16="http://schemas.microsoft.com/office/drawing/2014/chart" uri="{C3380CC4-5D6E-409C-BE32-E72D297353CC}">
                <c16:uniqueId val="{00000001-D763-4C0A-BD0E-24864A124A9F}"/>
              </c:ext>
            </c:extLst>
          </c:dPt>
          <c:dPt>
            <c:idx val="1"/>
            <c:bubble3D val="0"/>
            <c:spPr>
              <a:solidFill>
                <a:srgbClr val="E5F7FD"/>
              </a:solidFill>
              <a:ln w="12700">
                <a:solidFill>
                  <a:srgbClr val="7FB8E2"/>
                </a:solidFill>
              </a:ln>
              <a:effectLst/>
            </c:spPr>
            <c:extLst>
              <c:ext xmlns:c16="http://schemas.microsoft.com/office/drawing/2014/chart" uri="{C3380CC4-5D6E-409C-BE32-E72D297353CC}">
                <c16:uniqueId val="{00000003-D763-4C0A-BD0E-24864A124A9F}"/>
              </c:ext>
            </c:extLst>
          </c:dPt>
          <c:dPt>
            <c:idx val="2"/>
            <c:bubble3D val="0"/>
            <c:spPr>
              <a:solidFill>
                <a:srgbClr val="E5F7FD"/>
              </a:solidFill>
              <a:ln w="12700">
                <a:solidFill>
                  <a:srgbClr val="33C0F3"/>
                </a:solidFill>
              </a:ln>
              <a:effectLst/>
            </c:spPr>
            <c:extLst>
              <c:ext xmlns:c16="http://schemas.microsoft.com/office/drawing/2014/chart" uri="{C3380CC4-5D6E-409C-BE32-E72D297353CC}">
                <c16:uniqueId val="{00000005-D763-4C0A-BD0E-24864A124A9F}"/>
              </c:ext>
            </c:extLst>
          </c:dPt>
          <c:dPt>
            <c:idx val="3"/>
            <c:bubble3D val="0"/>
            <c:spPr>
              <a:solidFill>
                <a:srgbClr val="E5F2F1"/>
              </a:solidFill>
              <a:ln w="12700">
                <a:solidFill>
                  <a:srgbClr val="72BAB1"/>
                </a:solidFill>
              </a:ln>
              <a:effectLst/>
            </c:spPr>
            <c:extLst>
              <c:ext xmlns:c16="http://schemas.microsoft.com/office/drawing/2014/chart" uri="{C3380CC4-5D6E-409C-BE32-E72D297353CC}">
                <c16:uniqueId val="{00000007-D763-4C0A-BD0E-24864A124A9F}"/>
              </c:ext>
            </c:extLst>
          </c:dPt>
          <c:dPt>
            <c:idx val="4"/>
            <c:bubble3D val="0"/>
            <c:spPr>
              <a:solidFill>
                <a:srgbClr val="E5E5E5"/>
              </a:solidFill>
              <a:ln w="12700">
                <a:solidFill>
                  <a:srgbClr val="909090"/>
                </a:solidFill>
              </a:ln>
              <a:effectLst/>
            </c:spPr>
            <c:extLst>
              <c:ext xmlns:c16="http://schemas.microsoft.com/office/drawing/2014/chart" uri="{C3380CC4-5D6E-409C-BE32-E72D297353CC}">
                <c16:uniqueId val="{00000009-D763-4C0A-BD0E-24864A124A9F}"/>
              </c:ext>
            </c:extLst>
          </c:dPt>
          <c:dLbls>
            <c:delete val="1"/>
          </c:dLbls>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23</c:v>
                </c:pt>
                <c:pt idx="1">
                  <c:v>42</c:v>
                </c:pt>
                <c:pt idx="2">
                  <c:v>25</c:v>
                </c:pt>
                <c:pt idx="3">
                  <c:v>7</c:v>
                </c:pt>
                <c:pt idx="4">
                  <c:v>2</c:v>
                </c:pt>
              </c:numCache>
            </c:numRef>
          </c:val>
          <c:extLst>
            <c:ext xmlns:c16="http://schemas.microsoft.com/office/drawing/2014/chart" uri="{C3380CC4-5D6E-409C-BE32-E72D297353CC}">
              <c16:uniqueId val="{0000000A-D763-4C0A-BD0E-24864A124A9F}"/>
            </c:ext>
          </c:extLst>
        </c:ser>
        <c:dLbls>
          <c:showLegendKey val="0"/>
          <c:showVal val="1"/>
          <c:showCatName val="0"/>
          <c:showSerName val="0"/>
          <c:showPercent val="0"/>
          <c:showBubbleSize val="0"/>
          <c:showLeaderLines val="1"/>
        </c:dLbls>
        <c:firstSliceAng val="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6/5/2018 23:28</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6/5/2018 23:27</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94242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77841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909070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869870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88378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237573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75121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532584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212781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072214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063006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114995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387322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043052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703088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3979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665851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7998900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1060513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199124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81314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5165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054708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536652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25780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606539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3384084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7282788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571473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337394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201902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nSpc>
                <a:spcPct val="90000"/>
              </a:lnSpc>
              <a:spcAft>
                <a:spcPts val="600"/>
              </a:spcAft>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442799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239720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091967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2631810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754480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8385272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74494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835519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961804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673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3726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206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6053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501686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22691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51410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8149566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8465180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3420224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40919035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6540815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826347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156780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02970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269454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5083704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6219289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6985829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67662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8532553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7528691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6647849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0019736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1943466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812343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367997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0624832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6813175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Aft>
                <a:spcPts val="600"/>
              </a:spcAft>
              <a:buFont typeface="Arial" panose="020B0604020202020204" pitchFamily="34" charset="0"/>
              <a:buNone/>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7008607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49434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23:28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86089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79319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6/5/2018 23:27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583462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12434711" cy="6994525"/>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434710" cy="1466850"/>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65504"/>
            <a:ext cx="12434710" cy="5229021"/>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4257674"/>
            <a:ext cx="9143936" cy="1201739"/>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5460737"/>
            <a:ext cx="9143937" cy="978164"/>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25692" y="298654"/>
            <a:ext cx="2033333" cy="7158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421816029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49425156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5586534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29115187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440253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0566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412884180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5369202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38532970"/>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195789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279193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416415041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421371428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667678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62339137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7014058"/>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7697705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999179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397413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1171551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21586398"/>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062628613"/>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40271731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157963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58396844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60643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4870787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60123997"/>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890977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95764324"/>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353956690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a:t>Click icon to add picture</a:t>
            </a:r>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4163964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428279833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5568083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19715751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675646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8682493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95470988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1134111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41833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202327915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264444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62937" y="832966"/>
            <a:ext cx="11910600"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2257797" y="328910"/>
            <a:ext cx="9915740" cy="6380679"/>
          </a:xfrm>
          <a:prstGeom prst="rect">
            <a:avLst/>
          </a:prstGeom>
          <a:noFill/>
          <a:ln>
            <a:noFill/>
          </a:ln>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6578734"/>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0345530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57140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5230623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8930684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74040086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4603716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48619809"/>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427830097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591401164"/>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4263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273139491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141860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68673636"/>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481800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7046932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750141"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5" y="6118886"/>
            <a:ext cx="4817272" cy="640363"/>
            <a:chOff x="274638" y="4554931"/>
            <a:chExt cx="4817273" cy="640363"/>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8120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1070891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4862888"/>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468845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930811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962958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349780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80381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6439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22982086"/>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3166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59999491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8491715"/>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1898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37706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92944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178244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1981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a:t>Thank you</a:t>
            </a:r>
          </a:p>
        </p:txBody>
      </p:sp>
    </p:spTree>
    <p:extLst>
      <p:ext uri="{BB962C8B-B14F-4D97-AF65-F5344CB8AC3E}">
        <p14:creationId xmlns:p14="http://schemas.microsoft.com/office/powerpoint/2010/main" val="38967139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1877414223"/>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9794357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9525056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3303427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2256235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7626361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64982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16260663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829056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347459937"/>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92004690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161939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26700561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755601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12198714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71342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51248851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0854464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7533087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0537839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95869351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789250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6787269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a:t>Click to edit Master text styles</a:t>
            </a:r>
          </a:p>
        </p:txBody>
      </p:sp>
    </p:spTree>
    <p:extLst>
      <p:ext uri="{BB962C8B-B14F-4D97-AF65-F5344CB8AC3E}">
        <p14:creationId xmlns:p14="http://schemas.microsoft.com/office/powerpoint/2010/main" val="114999108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2447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20024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8103669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77265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a:p>
        </p:txBody>
      </p:sp>
      <p:sp>
        <p:nvSpPr>
          <p:cNvPr id="2" name="Title 1"/>
          <p:cNvSpPr>
            <a:spLocks noGrp="1"/>
          </p:cNvSpPr>
          <p:nvPr>
            <p:ph type="title"/>
          </p:nvPr>
        </p:nvSpPr>
        <p:spPr>
          <a:xfrm>
            <a:off x="274320" y="1211263"/>
            <a:ext cx="4572318" cy="4572000"/>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22671147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91037145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a:t>Click to edit Master title style </a:t>
            </a:r>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64591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a:t>Click to edit </a:t>
            </a:r>
            <a:br>
              <a:rPr lang="en-US"/>
            </a:br>
            <a:r>
              <a:rPr lang="en-US"/>
              <a:t>Master text styles</a:t>
            </a:r>
          </a:p>
        </p:txBody>
      </p:sp>
    </p:spTree>
    <p:extLst>
      <p:ext uri="{BB962C8B-B14F-4D97-AF65-F5344CB8AC3E}">
        <p14:creationId xmlns:p14="http://schemas.microsoft.com/office/powerpoint/2010/main" val="8266386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3575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0156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a:t>Click to edit Master title style</a:t>
            </a:r>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1020337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a:t>Video title</a:t>
            </a:r>
          </a:p>
        </p:txBody>
      </p:sp>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5210942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theme" Target="../theme/theme10.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2.xml"/><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3" Type="http://schemas.openxmlformats.org/officeDocument/2006/relationships/slideLayout" Target="../slideLayouts/slideLayout197.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theme" Target="../theme/theme11.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theme" Target="../theme/theme1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3" Type="http://schemas.openxmlformats.org/officeDocument/2006/relationships/slideLayout" Target="../slideLayouts/slideLayout235.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image" Target="../media/image10.emf"/><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5" Type="http://schemas.openxmlformats.org/officeDocument/2006/relationships/slideLayout" Target="../slideLayouts/slideLayout237.xml"/><Relationship Id="rId15" Type="http://schemas.openxmlformats.org/officeDocument/2006/relationships/slideLayout" Target="../slideLayouts/slideLayout247.xml"/><Relationship Id="rId10" Type="http://schemas.openxmlformats.org/officeDocument/2006/relationships/slideLayout" Target="../slideLayouts/slideLayout242.xml"/><Relationship Id="rId19" Type="http://schemas.openxmlformats.org/officeDocument/2006/relationships/theme" Target="../theme/theme13.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4.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theme" Target="../theme/theme5.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theme" Target="../theme/theme6.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21" Type="http://schemas.openxmlformats.org/officeDocument/2006/relationships/theme" Target="../theme/theme7.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8.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9.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758596634"/>
      </p:ext>
    </p:extLst>
  </p:cSld>
  <p:clrMap bg1="dk1" tx1="lt1" bg2="dk2" tx2="lt2" accent1="accent1" accent2="accent2" accent3="accent3" accent4="accent4" accent5="accent5" accent6="accent6" hlink="hlink" folHlink="folHlink"/>
  <p:sldLayoutIdLst>
    <p:sldLayoutId id="2147484550" r:id="rId1"/>
    <p:sldLayoutId id="2147484551" r:id="rId2"/>
    <p:sldLayoutId id="2147484552" r:id="rId3"/>
    <p:sldLayoutId id="2147484553" r:id="rId4"/>
    <p:sldLayoutId id="2147484554" r:id="rId5"/>
    <p:sldLayoutId id="2147484555" r:id="rId6"/>
    <p:sldLayoutId id="2147484556" r:id="rId7"/>
    <p:sldLayoutId id="2147484557" r:id="rId8"/>
    <p:sldLayoutId id="2147484558" r:id="rId9"/>
    <p:sldLayoutId id="2147484559" r:id="rId10"/>
    <p:sldLayoutId id="2147484560" r:id="rId11"/>
    <p:sldLayoutId id="2147484561" r:id="rId12"/>
    <p:sldLayoutId id="2147484562" r:id="rId13"/>
    <p:sldLayoutId id="2147484563" r:id="rId14"/>
    <p:sldLayoutId id="2147484564" r:id="rId15"/>
    <p:sldLayoutId id="2147484565" r:id="rId16"/>
    <p:sldLayoutId id="2147484566" r:id="rId17"/>
    <p:sldLayoutId id="2147484567"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Lst>
  <p:transition>
    <p:fade/>
  </p:transition>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0.svg"/></Relationships>
</file>

<file path=ppt/slides/_rels/slide11.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chart" Target="../charts/chart1.xml"/><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chart" Target="../charts/chart2.xml"/><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slide" Target="slide52.xml"/><Relationship Id="rId18" Type="http://schemas.openxmlformats.org/officeDocument/2006/relationships/slide" Target="slide17.xml"/><Relationship Id="rId3" Type="http://schemas.openxmlformats.org/officeDocument/2006/relationships/image" Target="../media/image13.jpeg"/><Relationship Id="rId7" Type="http://schemas.openxmlformats.org/officeDocument/2006/relationships/image" Target="../media/image16.svg"/><Relationship Id="rId12" Type="http://schemas.openxmlformats.org/officeDocument/2006/relationships/slide" Target="slide66.xml"/><Relationship Id="rId17" Type="http://schemas.openxmlformats.org/officeDocument/2006/relationships/slide" Target="slide22.xml"/><Relationship Id="rId2" Type="http://schemas.openxmlformats.org/officeDocument/2006/relationships/notesSlide" Target="../notesSlides/notesSlide13.xml"/><Relationship Id="rId16" Type="http://schemas.openxmlformats.org/officeDocument/2006/relationships/slide" Target="slide31.xml"/><Relationship Id="rId20" Type="http://schemas.openxmlformats.org/officeDocument/2006/relationships/slide" Target="slide3.xml"/><Relationship Id="rId1" Type="http://schemas.openxmlformats.org/officeDocument/2006/relationships/slideLayout" Target="../slideLayouts/slideLayout15.xml"/><Relationship Id="rId6" Type="http://schemas.openxmlformats.org/officeDocument/2006/relationships/image" Target="../media/image15.png"/><Relationship Id="rId11" Type="http://schemas.openxmlformats.org/officeDocument/2006/relationships/slide" Target="slide68.xml"/><Relationship Id="rId5" Type="http://schemas.microsoft.com/office/2007/relationships/hdphoto" Target="../media/hdphoto1.wdp"/><Relationship Id="rId15" Type="http://schemas.openxmlformats.org/officeDocument/2006/relationships/slide" Target="slide45.xml"/><Relationship Id="rId10" Type="http://schemas.openxmlformats.org/officeDocument/2006/relationships/slide" Target="slide71.xml"/><Relationship Id="rId19" Type="http://schemas.openxmlformats.org/officeDocument/2006/relationships/slide" Target="slide13.xml"/><Relationship Id="rId4" Type="http://schemas.openxmlformats.org/officeDocument/2006/relationships/image" Target="../media/image28.png"/><Relationship Id="rId9" Type="http://schemas.openxmlformats.org/officeDocument/2006/relationships/image" Target="../media/image18.svg"/><Relationship Id="rId14" Type="http://schemas.openxmlformats.org/officeDocument/2006/relationships/slide" Target="slide4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slide" Target="slide40.xml"/><Relationship Id="rId18" Type="http://schemas.openxmlformats.org/officeDocument/2006/relationships/slide" Target="slide13.xml"/><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slide" Target="slide52.xml"/><Relationship Id="rId17" Type="http://schemas.openxmlformats.org/officeDocument/2006/relationships/slide" Target="slide17.xml"/><Relationship Id="rId2" Type="http://schemas.openxmlformats.org/officeDocument/2006/relationships/notesSlide" Target="../notesSlides/notesSlide17.xml"/><Relationship Id="rId16"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slide" Target="slide66.xml"/><Relationship Id="rId5" Type="http://schemas.openxmlformats.org/officeDocument/2006/relationships/image" Target="../media/image15.png"/><Relationship Id="rId15" Type="http://schemas.openxmlformats.org/officeDocument/2006/relationships/slide" Target="slide31.xml"/><Relationship Id="rId10" Type="http://schemas.openxmlformats.org/officeDocument/2006/relationships/slide" Target="slide68.xml"/><Relationship Id="rId19" Type="http://schemas.openxmlformats.org/officeDocument/2006/relationships/slide" Target="slide3.xml"/><Relationship Id="rId4" Type="http://schemas.openxmlformats.org/officeDocument/2006/relationships/image" Target="../media/image14.tiff"/><Relationship Id="rId9" Type="http://schemas.openxmlformats.org/officeDocument/2006/relationships/slide" Target="slide71.xml"/><Relationship Id="rId14" Type="http://schemas.openxmlformats.org/officeDocument/2006/relationships/slide" Target="slide45.xml"/></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9.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18" Type="http://schemas.openxmlformats.org/officeDocument/2006/relationships/image" Target="../media/image51.sv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svg"/><Relationship Id="rId17" Type="http://schemas.openxmlformats.org/officeDocument/2006/relationships/image" Target="../media/image50.png"/><Relationship Id="rId2" Type="http://schemas.openxmlformats.org/officeDocument/2006/relationships/notesSlide" Target="../notesSlides/notesSlide19.xml"/><Relationship Id="rId16" Type="http://schemas.openxmlformats.org/officeDocument/2006/relationships/image" Target="../media/image49.svg"/><Relationship Id="rId20" Type="http://schemas.openxmlformats.org/officeDocument/2006/relationships/image" Target="../media/image53.svg"/><Relationship Id="rId1" Type="http://schemas.openxmlformats.org/officeDocument/2006/relationships/slideLayout" Target="../slideLayouts/slideLayout15.xml"/><Relationship Id="rId6" Type="http://schemas.openxmlformats.org/officeDocument/2006/relationships/image" Target="../media/image39.svg"/><Relationship Id="rId11" Type="http://schemas.openxmlformats.org/officeDocument/2006/relationships/image" Target="../media/image44.png"/><Relationship Id="rId24" Type="http://schemas.openxmlformats.org/officeDocument/2006/relationships/image" Target="../media/image57.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10" Type="http://schemas.openxmlformats.org/officeDocument/2006/relationships/image" Target="../media/image43.svg"/><Relationship Id="rId19" Type="http://schemas.openxmlformats.org/officeDocument/2006/relationships/image" Target="../media/image52.png"/><Relationship Id="rId4" Type="http://schemas.openxmlformats.org/officeDocument/2006/relationships/image" Target="../media/image37.svg"/><Relationship Id="rId9" Type="http://schemas.openxmlformats.org/officeDocument/2006/relationships/image" Target="../media/image42.png"/><Relationship Id="rId14" Type="http://schemas.openxmlformats.org/officeDocument/2006/relationships/image" Target="../media/image47.svg"/><Relationship Id="rId22"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slide" Target="slide40.xml"/><Relationship Id="rId18" Type="http://schemas.openxmlformats.org/officeDocument/2006/relationships/slide" Target="slide13.xml"/><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slide" Target="slide52.xml"/><Relationship Id="rId17" Type="http://schemas.openxmlformats.org/officeDocument/2006/relationships/slide" Target="slide17.xml"/><Relationship Id="rId2" Type="http://schemas.openxmlformats.org/officeDocument/2006/relationships/notesSlide" Target="../notesSlides/notesSlide2.xml"/><Relationship Id="rId16"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slide" Target="slide66.xml"/><Relationship Id="rId5" Type="http://schemas.openxmlformats.org/officeDocument/2006/relationships/image" Target="../media/image15.png"/><Relationship Id="rId15" Type="http://schemas.openxmlformats.org/officeDocument/2006/relationships/slide" Target="slide31.xml"/><Relationship Id="rId10" Type="http://schemas.openxmlformats.org/officeDocument/2006/relationships/slide" Target="slide68.xml"/><Relationship Id="rId19" Type="http://schemas.openxmlformats.org/officeDocument/2006/relationships/slide" Target="slide3.xml"/><Relationship Id="rId4" Type="http://schemas.openxmlformats.org/officeDocument/2006/relationships/image" Target="../media/image14.tiff"/><Relationship Id="rId9" Type="http://schemas.openxmlformats.org/officeDocument/2006/relationships/slide" Target="slide71.xml"/><Relationship Id="rId14" Type="http://schemas.openxmlformats.org/officeDocument/2006/relationships/slide" Target="slide45.xml"/></Relationships>
</file>

<file path=ppt/slides/_rels/slide20.xml.rels><?xml version="1.0" encoding="UTF-8" standalone="yes"?>
<Relationships xmlns="http://schemas.openxmlformats.org/package/2006/relationships"><Relationship Id="rId3" Type="http://schemas.openxmlformats.org/officeDocument/2006/relationships/image" Target="../media/image58.tiff"/><Relationship Id="rId7"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slide" Target="slide40.xml"/><Relationship Id="rId18" Type="http://schemas.openxmlformats.org/officeDocument/2006/relationships/slide" Target="slide13.xml"/><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slide" Target="slide52.xml"/><Relationship Id="rId17" Type="http://schemas.openxmlformats.org/officeDocument/2006/relationships/slide" Target="slide17.xml"/><Relationship Id="rId2" Type="http://schemas.openxmlformats.org/officeDocument/2006/relationships/notesSlide" Target="../notesSlides/notesSlide22.xml"/><Relationship Id="rId16"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slide" Target="slide66.xml"/><Relationship Id="rId5" Type="http://schemas.openxmlformats.org/officeDocument/2006/relationships/image" Target="../media/image15.png"/><Relationship Id="rId15" Type="http://schemas.openxmlformats.org/officeDocument/2006/relationships/slide" Target="slide31.xml"/><Relationship Id="rId10" Type="http://schemas.openxmlformats.org/officeDocument/2006/relationships/slide" Target="slide68.xml"/><Relationship Id="rId19" Type="http://schemas.openxmlformats.org/officeDocument/2006/relationships/slide" Target="slide3.xml"/><Relationship Id="rId4" Type="http://schemas.openxmlformats.org/officeDocument/2006/relationships/image" Target="../media/image14.tiff"/><Relationship Id="rId9" Type="http://schemas.openxmlformats.org/officeDocument/2006/relationships/slide" Target="slide71.xml"/><Relationship Id="rId14" Type="http://schemas.openxmlformats.org/officeDocument/2006/relationships/slide" Target="slide45.xml"/></Relationships>
</file>

<file path=ppt/slides/_rels/slide23.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57.png"/><Relationship Id="rId3" Type="http://schemas.openxmlformats.org/officeDocument/2006/relationships/image" Target="../media/image63.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notesSlide" Target="../notesSlides/notesSlide23.xml"/><Relationship Id="rId16" Type="http://schemas.openxmlformats.org/officeDocument/2006/relationships/image" Target="../media/image47.svg"/><Relationship Id="rId20" Type="http://schemas.openxmlformats.org/officeDocument/2006/relationships/image" Target="../media/image51.svg"/><Relationship Id="rId29" Type="http://schemas.openxmlformats.org/officeDocument/2006/relationships/slide" Target="slide40.xml"/><Relationship Id="rId1" Type="http://schemas.openxmlformats.org/officeDocument/2006/relationships/slideLayout" Target="../slideLayouts/slideLayout15.xml"/><Relationship Id="rId6" Type="http://schemas.openxmlformats.org/officeDocument/2006/relationships/image" Target="../media/image37.sv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slide" Target="slide31.xml"/><Relationship Id="rId10" Type="http://schemas.openxmlformats.org/officeDocument/2006/relationships/image" Target="../media/image41.svg"/><Relationship Id="rId19" Type="http://schemas.openxmlformats.org/officeDocument/2006/relationships/image" Target="../media/image50.png"/><Relationship Id="rId31" Type="http://schemas.openxmlformats.org/officeDocument/2006/relationships/slide" Target="slide52.xml"/><Relationship Id="rId4" Type="http://schemas.openxmlformats.org/officeDocument/2006/relationships/image" Target="../media/image64.svg"/><Relationship Id="rId9" Type="http://schemas.openxmlformats.org/officeDocument/2006/relationships/image" Target="../media/image40.png"/><Relationship Id="rId14" Type="http://schemas.openxmlformats.org/officeDocument/2006/relationships/image" Target="../media/image45.svg"/><Relationship Id="rId22" Type="http://schemas.openxmlformats.org/officeDocument/2006/relationships/image" Target="../media/image53.svg"/><Relationship Id="rId27" Type="http://schemas.openxmlformats.org/officeDocument/2006/relationships/slide" Target="slide22.xml"/><Relationship Id="rId30" Type="http://schemas.openxmlformats.org/officeDocument/2006/relationships/slide" Target="slide45.xml"/></Relationships>
</file>

<file path=ppt/slides/_rels/slide24.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slide" Target="slide40.xml"/><Relationship Id="rId12"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slide" Target="slide31.xml"/><Relationship Id="rId11" Type="http://schemas.openxmlformats.org/officeDocument/2006/relationships/image" Target="../media/image66.svg"/><Relationship Id="rId5" Type="http://schemas.openxmlformats.org/officeDocument/2006/relationships/slide" Target="slide22.xml"/><Relationship Id="rId15" Type="http://schemas.openxmlformats.org/officeDocument/2006/relationships/image" Target="../media/image70.svg"/><Relationship Id="rId10" Type="http://schemas.openxmlformats.org/officeDocument/2006/relationships/image" Target="../media/image65.png"/><Relationship Id="rId4" Type="http://schemas.openxmlformats.org/officeDocument/2006/relationships/image" Target="../media/image64.svg"/><Relationship Id="rId9" Type="http://schemas.openxmlformats.org/officeDocument/2006/relationships/slide" Target="slide52.xml"/><Relationship Id="rId14"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71.tiff"/><Relationship Id="rId7" Type="http://schemas.openxmlformats.org/officeDocument/2006/relationships/slide" Target="slide22.xml"/><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64.svg"/><Relationship Id="rId11" Type="http://schemas.openxmlformats.org/officeDocument/2006/relationships/slide" Target="slide52.xml"/><Relationship Id="rId5" Type="http://schemas.openxmlformats.org/officeDocument/2006/relationships/image" Target="../media/image63.png"/><Relationship Id="rId10" Type="http://schemas.openxmlformats.org/officeDocument/2006/relationships/slide" Target="slide45.xml"/><Relationship Id="rId4" Type="http://schemas.openxmlformats.org/officeDocument/2006/relationships/image" Target="../media/image72.tiff"/><Relationship Id="rId9" Type="http://schemas.openxmlformats.org/officeDocument/2006/relationships/slide" Target="slide40.xml"/></Relationships>
</file>

<file path=ppt/slides/_rels/slide26.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27.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28.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73.png"/><Relationship Id="rId7" Type="http://schemas.openxmlformats.org/officeDocument/2006/relationships/slide" Target="slide31.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slide" Target="slide22.xml"/><Relationship Id="rId5" Type="http://schemas.openxmlformats.org/officeDocument/2006/relationships/image" Target="../media/image64.svg"/><Relationship Id="rId10" Type="http://schemas.openxmlformats.org/officeDocument/2006/relationships/slide" Target="slide52.xml"/><Relationship Id="rId4" Type="http://schemas.openxmlformats.org/officeDocument/2006/relationships/image" Target="../media/image63.png"/><Relationship Id="rId9" Type="http://schemas.openxmlformats.org/officeDocument/2006/relationships/slide" Target="slide45.xml"/></Relationships>
</file>

<file path=ppt/slides/_rels/slide29.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slide" Target="slide40.xml"/><Relationship Id="rId3" Type="http://schemas.openxmlformats.org/officeDocument/2006/relationships/image" Target="../media/image74.png"/><Relationship Id="rId7" Type="http://schemas.openxmlformats.org/officeDocument/2006/relationships/image" Target="../media/image76.png"/><Relationship Id="rId12" Type="http://schemas.openxmlformats.org/officeDocument/2006/relationships/slide" Target="slide31.xml"/><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64.svg"/><Relationship Id="rId11" Type="http://schemas.openxmlformats.org/officeDocument/2006/relationships/slide" Target="slide22.xml"/><Relationship Id="rId5" Type="http://schemas.openxmlformats.org/officeDocument/2006/relationships/image" Target="../media/image63.png"/><Relationship Id="rId15" Type="http://schemas.openxmlformats.org/officeDocument/2006/relationships/slide" Target="slide52.xml"/><Relationship Id="rId10" Type="http://schemas.openxmlformats.org/officeDocument/2006/relationships/image" Target="../media/image79.svg"/><Relationship Id="rId4" Type="http://schemas.openxmlformats.org/officeDocument/2006/relationships/image" Target="../media/image75.svg"/><Relationship Id="rId9" Type="http://schemas.openxmlformats.org/officeDocument/2006/relationships/image" Target="../media/image78.png"/><Relationship Id="rId14" Type="http://schemas.openxmlformats.org/officeDocument/2006/relationships/slide" Target="slide45.xml"/></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slide" Target="slide40.xml"/><Relationship Id="rId18" Type="http://schemas.openxmlformats.org/officeDocument/2006/relationships/slide" Target="slide13.xml"/><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slide" Target="slide52.xml"/><Relationship Id="rId17" Type="http://schemas.openxmlformats.org/officeDocument/2006/relationships/slide" Target="slide17.xml"/><Relationship Id="rId2" Type="http://schemas.openxmlformats.org/officeDocument/2006/relationships/notesSlide" Target="../notesSlides/notesSlide3.xml"/><Relationship Id="rId16"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slide" Target="slide66.xml"/><Relationship Id="rId5" Type="http://schemas.openxmlformats.org/officeDocument/2006/relationships/image" Target="../media/image15.png"/><Relationship Id="rId15" Type="http://schemas.openxmlformats.org/officeDocument/2006/relationships/slide" Target="slide31.xml"/><Relationship Id="rId10" Type="http://schemas.openxmlformats.org/officeDocument/2006/relationships/slide" Target="slide68.xml"/><Relationship Id="rId19" Type="http://schemas.openxmlformats.org/officeDocument/2006/relationships/slide" Target="slide3.xml"/><Relationship Id="rId4" Type="http://schemas.openxmlformats.org/officeDocument/2006/relationships/image" Target="../media/image14.tiff"/><Relationship Id="rId9" Type="http://schemas.openxmlformats.org/officeDocument/2006/relationships/slide" Target="slide71.xml"/><Relationship Id="rId14" Type="http://schemas.openxmlformats.org/officeDocument/2006/relationships/slide" Target="slide45.xml"/></Relationships>
</file>

<file path=ppt/slides/_rels/slide30.xml.rels><?xml version="1.0" encoding="UTF-8" standalone="yes"?>
<Relationships xmlns="http://schemas.openxmlformats.org/package/2006/relationships"><Relationship Id="rId8" Type="http://schemas.openxmlformats.org/officeDocument/2006/relationships/hyperlink" Target="https://azure.microsoft.com/en-us/pricing/details/container-service/" TargetMode="External"/><Relationship Id="rId13" Type="http://schemas.openxmlformats.org/officeDocument/2006/relationships/image" Target="../media/image63.png"/><Relationship Id="rId18" Type="http://schemas.openxmlformats.org/officeDocument/2006/relationships/slide" Target="slide45.xml"/><Relationship Id="rId3" Type="http://schemas.openxmlformats.org/officeDocument/2006/relationships/hyperlink" Target="https://azure.microsoft.com/en-us/resources/videos/azure-friday-managed-kubernetes-in-azure-container-service-aks/" TargetMode="External"/><Relationship Id="rId7" Type="http://schemas.openxmlformats.org/officeDocument/2006/relationships/hyperlink" Target="https://docs.microsoft.com/en-us/azure/aks/" TargetMode="External"/><Relationship Id="rId12" Type="http://schemas.openxmlformats.org/officeDocument/2006/relationships/image" Target="../media/image81.jpeg"/><Relationship Id="rId17" Type="http://schemas.openxmlformats.org/officeDocument/2006/relationships/slide" Target="slide40.xml"/><Relationship Id="rId2" Type="http://schemas.openxmlformats.org/officeDocument/2006/relationships/notesSlide" Target="../notesSlides/notesSlide30.xml"/><Relationship Id="rId16" Type="http://schemas.openxmlformats.org/officeDocument/2006/relationships/slide" Target="slide31.xml"/><Relationship Id="rId1" Type="http://schemas.openxmlformats.org/officeDocument/2006/relationships/slideLayout" Target="../slideLayouts/slideLayout15.xml"/><Relationship Id="rId6" Type="http://schemas.openxmlformats.org/officeDocument/2006/relationships/hyperlink" Target="https://azure.microsoft.com/en-us/resources/videos/index/?services=container-service&amp;sort=newest" TargetMode="External"/><Relationship Id="rId11" Type="http://schemas.openxmlformats.org/officeDocument/2006/relationships/hyperlink" Target="https://azure.microsoft.com/en-us/resources/videos/kubernetes-support-in-azure-container-services/" TargetMode="External"/><Relationship Id="rId5" Type="http://schemas.openxmlformats.org/officeDocument/2006/relationships/hyperlink" Target="https://azure.microsoft.com/en-us/services/container-service/" TargetMode="External"/><Relationship Id="rId15" Type="http://schemas.openxmlformats.org/officeDocument/2006/relationships/slide" Target="slide22.xml"/><Relationship Id="rId10" Type="http://schemas.openxmlformats.org/officeDocument/2006/relationships/hyperlink" Target="https://github.com/Azure/acs-engine" TargetMode="External"/><Relationship Id="rId19" Type="http://schemas.openxmlformats.org/officeDocument/2006/relationships/slide" Target="slide52.xml"/><Relationship Id="rId4" Type="http://schemas.openxmlformats.org/officeDocument/2006/relationships/image" Target="../media/image80.jpeg"/><Relationship Id="rId9" Type="http://schemas.openxmlformats.org/officeDocument/2006/relationships/hyperlink" Target="https://azure.microsoft.com/en-us/roadmap/?query=container+service/" TargetMode="External"/><Relationship Id="rId14" Type="http://schemas.openxmlformats.org/officeDocument/2006/relationships/image" Target="../media/image64.svg"/></Relationships>
</file>

<file path=ppt/slides/_rels/slide3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slide" Target="slide40.xml"/><Relationship Id="rId18" Type="http://schemas.openxmlformats.org/officeDocument/2006/relationships/slide" Target="slide13.xml"/><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slide" Target="slide52.xml"/><Relationship Id="rId17" Type="http://schemas.openxmlformats.org/officeDocument/2006/relationships/slide" Target="slide17.xml"/><Relationship Id="rId2" Type="http://schemas.openxmlformats.org/officeDocument/2006/relationships/notesSlide" Target="../notesSlides/notesSlide31.xml"/><Relationship Id="rId16"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slide" Target="slide66.xml"/><Relationship Id="rId5" Type="http://schemas.openxmlformats.org/officeDocument/2006/relationships/image" Target="../media/image15.png"/><Relationship Id="rId15" Type="http://schemas.openxmlformats.org/officeDocument/2006/relationships/slide" Target="slide31.xml"/><Relationship Id="rId10" Type="http://schemas.openxmlformats.org/officeDocument/2006/relationships/slide" Target="slide68.xml"/><Relationship Id="rId19" Type="http://schemas.openxmlformats.org/officeDocument/2006/relationships/slide" Target="slide3.xml"/><Relationship Id="rId4" Type="http://schemas.openxmlformats.org/officeDocument/2006/relationships/image" Target="../media/image14.tiff"/><Relationship Id="rId9" Type="http://schemas.openxmlformats.org/officeDocument/2006/relationships/slide" Target="slide71.xml"/><Relationship Id="rId14" Type="http://schemas.openxmlformats.org/officeDocument/2006/relationships/slide" Target="slide45.xml"/></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57.png"/><Relationship Id="rId3" Type="http://schemas.openxmlformats.org/officeDocument/2006/relationships/image" Target="../media/image63.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notesSlide" Target="../notesSlides/notesSlide32.xml"/><Relationship Id="rId16" Type="http://schemas.openxmlformats.org/officeDocument/2006/relationships/image" Target="../media/image47.svg"/><Relationship Id="rId20" Type="http://schemas.openxmlformats.org/officeDocument/2006/relationships/image" Target="../media/image51.svg"/><Relationship Id="rId29" Type="http://schemas.openxmlformats.org/officeDocument/2006/relationships/slide" Target="slide40.xml"/><Relationship Id="rId1" Type="http://schemas.openxmlformats.org/officeDocument/2006/relationships/slideLayout" Target="../slideLayouts/slideLayout15.xml"/><Relationship Id="rId6" Type="http://schemas.openxmlformats.org/officeDocument/2006/relationships/image" Target="../media/image37.sv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slide" Target="slide31.xml"/><Relationship Id="rId10" Type="http://schemas.openxmlformats.org/officeDocument/2006/relationships/image" Target="../media/image41.svg"/><Relationship Id="rId19" Type="http://schemas.openxmlformats.org/officeDocument/2006/relationships/image" Target="../media/image50.png"/><Relationship Id="rId31" Type="http://schemas.openxmlformats.org/officeDocument/2006/relationships/slide" Target="slide52.xml"/><Relationship Id="rId4" Type="http://schemas.openxmlformats.org/officeDocument/2006/relationships/image" Target="../media/image64.svg"/><Relationship Id="rId9" Type="http://schemas.openxmlformats.org/officeDocument/2006/relationships/image" Target="../media/image40.png"/><Relationship Id="rId14" Type="http://schemas.openxmlformats.org/officeDocument/2006/relationships/image" Target="../media/image45.svg"/><Relationship Id="rId22" Type="http://schemas.openxmlformats.org/officeDocument/2006/relationships/image" Target="../media/image53.svg"/><Relationship Id="rId27" Type="http://schemas.openxmlformats.org/officeDocument/2006/relationships/slide" Target="slide22.xml"/><Relationship Id="rId30" Type="http://schemas.openxmlformats.org/officeDocument/2006/relationships/slide" Target="slide45.xml"/></Relationships>
</file>

<file path=ppt/slides/_rels/slide33.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image" Target="../media/image85.svg"/><Relationship Id="rId3" Type="http://schemas.openxmlformats.org/officeDocument/2006/relationships/image" Target="../media/image63.png"/><Relationship Id="rId7" Type="http://schemas.openxmlformats.org/officeDocument/2006/relationships/slide" Target="slide40.xml"/><Relationship Id="rId12" Type="http://schemas.openxmlformats.org/officeDocument/2006/relationships/image" Target="../media/image84.pn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slide" Target="slide31.xml"/><Relationship Id="rId11" Type="http://schemas.openxmlformats.org/officeDocument/2006/relationships/image" Target="../media/image83.svg"/><Relationship Id="rId5" Type="http://schemas.openxmlformats.org/officeDocument/2006/relationships/slide" Target="slide22.xml"/><Relationship Id="rId15" Type="http://schemas.openxmlformats.org/officeDocument/2006/relationships/image" Target="../media/image87.svg"/><Relationship Id="rId10" Type="http://schemas.openxmlformats.org/officeDocument/2006/relationships/image" Target="../media/image82.png"/><Relationship Id="rId4" Type="http://schemas.openxmlformats.org/officeDocument/2006/relationships/image" Target="../media/image64.svg"/><Relationship Id="rId9" Type="http://schemas.openxmlformats.org/officeDocument/2006/relationships/slide" Target="slide52.xml"/><Relationship Id="rId14" Type="http://schemas.openxmlformats.org/officeDocument/2006/relationships/image" Target="../media/image86.png"/></Relationships>
</file>

<file path=ppt/slides/_rels/slide34.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34.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35.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73.png"/><Relationship Id="rId7" Type="http://schemas.openxmlformats.org/officeDocument/2006/relationships/slide" Target="slide31.xml"/><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slide" Target="slide22.xml"/><Relationship Id="rId5" Type="http://schemas.openxmlformats.org/officeDocument/2006/relationships/image" Target="../media/image64.svg"/><Relationship Id="rId10" Type="http://schemas.openxmlformats.org/officeDocument/2006/relationships/slide" Target="slide52.xml"/><Relationship Id="rId4" Type="http://schemas.openxmlformats.org/officeDocument/2006/relationships/image" Target="../media/image63.png"/><Relationship Id="rId9" Type="http://schemas.openxmlformats.org/officeDocument/2006/relationships/slide" Target="slide45.xml"/></Relationships>
</file>

<file path=ppt/slides/_rels/slide36.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slide" Target="slide40.xml"/><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slide" Target="slide31.xml"/><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64.svg"/><Relationship Id="rId11" Type="http://schemas.openxmlformats.org/officeDocument/2006/relationships/slide" Target="slide22.xml"/><Relationship Id="rId5" Type="http://schemas.openxmlformats.org/officeDocument/2006/relationships/image" Target="../media/image63.png"/><Relationship Id="rId15" Type="http://schemas.openxmlformats.org/officeDocument/2006/relationships/slide" Target="slide52.xml"/><Relationship Id="rId10" Type="http://schemas.openxmlformats.org/officeDocument/2006/relationships/image" Target="../media/image93.svg"/><Relationship Id="rId4" Type="http://schemas.openxmlformats.org/officeDocument/2006/relationships/image" Target="../media/image89.svg"/><Relationship Id="rId9" Type="http://schemas.openxmlformats.org/officeDocument/2006/relationships/image" Target="../media/image92.png"/><Relationship Id="rId14" Type="http://schemas.openxmlformats.org/officeDocument/2006/relationships/slide" Target="slide45.xml"/></Relationships>
</file>

<file path=ppt/slides/_rels/slide37.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38.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38.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39.xml.rels><?xml version="1.0" encoding="UTF-8" standalone="yes"?>
<Relationships xmlns="http://schemas.openxmlformats.org/package/2006/relationships"><Relationship Id="rId8" Type="http://schemas.openxmlformats.org/officeDocument/2006/relationships/hyperlink" Target="ttps://azure.microsoft.com/en-us/resources/videos/index/?services=container-instances&amp;sort=newest" TargetMode="External"/><Relationship Id="rId13" Type="http://schemas.openxmlformats.org/officeDocument/2006/relationships/image" Target="../media/image64.svg"/><Relationship Id="rId18" Type="http://schemas.openxmlformats.org/officeDocument/2006/relationships/slide" Target="slide52.xml"/><Relationship Id="rId3" Type="http://schemas.openxmlformats.org/officeDocument/2006/relationships/hyperlink" Target="https://azure.microsoft.com/en-us/resources/videos/using-kubernetes-with-azure-container-instances/" TargetMode="External"/><Relationship Id="rId7" Type="http://schemas.openxmlformats.org/officeDocument/2006/relationships/hyperlink" Target="https://azure.microsoft.com/en-us/services/container-instances/" TargetMode="External"/><Relationship Id="rId12" Type="http://schemas.openxmlformats.org/officeDocument/2006/relationships/image" Target="../media/image63.png"/><Relationship Id="rId17" Type="http://schemas.openxmlformats.org/officeDocument/2006/relationships/slide" Target="slide45.xml"/><Relationship Id="rId2" Type="http://schemas.openxmlformats.org/officeDocument/2006/relationships/notesSlide" Target="../notesSlides/notesSlide39.xml"/><Relationship Id="rId16" Type="http://schemas.openxmlformats.org/officeDocument/2006/relationships/slide" Target="slide40.xml"/><Relationship Id="rId1" Type="http://schemas.openxmlformats.org/officeDocument/2006/relationships/slideLayout" Target="../slideLayouts/slideLayout15.xml"/><Relationship Id="rId6" Type="http://schemas.openxmlformats.org/officeDocument/2006/relationships/image" Target="../media/image95.jpeg"/><Relationship Id="rId11" Type="http://schemas.openxmlformats.org/officeDocument/2006/relationships/hyperlink" Target="https://azure.microsoft.com/en-us/roadmap/?query=container+instances/" TargetMode="External"/><Relationship Id="rId5" Type="http://schemas.openxmlformats.org/officeDocument/2006/relationships/hyperlink" Target="https://azure.microsoft.com/en-us/resources/videos/azure-container-instances/" TargetMode="External"/><Relationship Id="rId15" Type="http://schemas.openxmlformats.org/officeDocument/2006/relationships/slide" Target="slide31.xml"/><Relationship Id="rId10" Type="http://schemas.openxmlformats.org/officeDocument/2006/relationships/hyperlink" Target="https://azure.microsoft.com/en-us/pricing/details/container-instances/" TargetMode="External"/><Relationship Id="rId4" Type="http://schemas.openxmlformats.org/officeDocument/2006/relationships/image" Target="../media/image94.jpeg"/><Relationship Id="rId9" Type="http://schemas.openxmlformats.org/officeDocument/2006/relationships/hyperlink" Target="https://docs.microsoft.com/azure/container-instances/" TargetMode="External"/><Relationship Id="rId14" Type="http://schemas.openxmlformats.org/officeDocument/2006/relationships/slide" Target="slide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slide" Target="slide40.xml"/><Relationship Id="rId18" Type="http://schemas.openxmlformats.org/officeDocument/2006/relationships/slide" Target="slide13.xml"/><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slide" Target="slide52.xml"/><Relationship Id="rId17" Type="http://schemas.openxmlformats.org/officeDocument/2006/relationships/slide" Target="slide17.xml"/><Relationship Id="rId2" Type="http://schemas.openxmlformats.org/officeDocument/2006/relationships/notesSlide" Target="../notesSlides/notesSlide40.xml"/><Relationship Id="rId16"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slide" Target="slide66.xml"/><Relationship Id="rId5" Type="http://schemas.openxmlformats.org/officeDocument/2006/relationships/image" Target="../media/image15.png"/><Relationship Id="rId15" Type="http://schemas.openxmlformats.org/officeDocument/2006/relationships/slide" Target="slide31.xml"/><Relationship Id="rId10" Type="http://schemas.openxmlformats.org/officeDocument/2006/relationships/slide" Target="slide68.xml"/><Relationship Id="rId19" Type="http://schemas.openxmlformats.org/officeDocument/2006/relationships/slide" Target="slide3.xml"/><Relationship Id="rId4" Type="http://schemas.openxmlformats.org/officeDocument/2006/relationships/image" Target="../media/image14.tiff"/><Relationship Id="rId9" Type="http://schemas.openxmlformats.org/officeDocument/2006/relationships/slide" Target="slide71.xml"/><Relationship Id="rId14" Type="http://schemas.openxmlformats.org/officeDocument/2006/relationships/slide" Target="slide45.xml"/></Relationships>
</file>

<file path=ppt/slides/_rels/slide4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4.png"/><Relationship Id="rId18" Type="http://schemas.openxmlformats.org/officeDocument/2006/relationships/image" Target="../media/image49.svg"/><Relationship Id="rId26" Type="http://schemas.openxmlformats.org/officeDocument/2006/relationships/image" Target="../media/image57.png"/><Relationship Id="rId3" Type="http://schemas.openxmlformats.org/officeDocument/2006/relationships/image" Target="../media/image63.png"/><Relationship Id="rId21" Type="http://schemas.openxmlformats.org/officeDocument/2006/relationships/image" Target="../media/image52.png"/><Relationship Id="rId7" Type="http://schemas.openxmlformats.org/officeDocument/2006/relationships/image" Target="../media/image38.png"/><Relationship Id="rId12" Type="http://schemas.openxmlformats.org/officeDocument/2006/relationships/image" Target="../media/image43.svg"/><Relationship Id="rId17" Type="http://schemas.openxmlformats.org/officeDocument/2006/relationships/image" Target="../media/image48.png"/><Relationship Id="rId25" Type="http://schemas.openxmlformats.org/officeDocument/2006/relationships/image" Target="../media/image56.png"/><Relationship Id="rId2" Type="http://schemas.openxmlformats.org/officeDocument/2006/relationships/notesSlide" Target="../notesSlides/notesSlide41.xml"/><Relationship Id="rId16" Type="http://schemas.openxmlformats.org/officeDocument/2006/relationships/image" Target="../media/image47.svg"/><Relationship Id="rId20" Type="http://schemas.openxmlformats.org/officeDocument/2006/relationships/image" Target="../media/image51.svg"/><Relationship Id="rId29" Type="http://schemas.openxmlformats.org/officeDocument/2006/relationships/slide" Target="slide40.xml"/><Relationship Id="rId1" Type="http://schemas.openxmlformats.org/officeDocument/2006/relationships/slideLayout" Target="../slideLayouts/slideLayout15.xml"/><Relationship Id="rId6" Type="http://schemas.openxmlformats.org/officeDocument/2006/relationships/image" Target="../media/image37.svg"/><Relationship Id="rId11" Type="http://schemas.openxmlformats.org/officeDocument/2006/relationships/image" Target="../media/image42.png"/><Relationship Id="rId24" Type="http://schemas.openxmlformats.org/officeDocument/2006/relationships/image" Target="../media/image55.png"/><Relationship Id="rId5" Type="http://schemas.openxmlformats.org/officeDocument/2006/relationships/image" Target="../media/image36.png"/><Relationship Id="rId15" Type="http://schemas.openxmlformats.org/officeDocument/2006/relationships/image" Target="../media/image46.png"/><Relationship Id="rId23" Type="http://schemas.openxmlformats.org/officeDocument/2006/relationships/image" Target="../media/image54.png"/><Relationship Id="rId28" Type="http://schemas.openxmlformats.org/officeDocument/2006/relationships/slide" Target="slide31.xml"/><Relationship Id="rId10" Type="http://schemas.openxmlformats.org/officeDocument/2006/relationships/image" Target="../media/image41.svg"/><Relationship Id="rId19" Type="http://schemas.openxmlformats.org/officeDocument/2006/relationships/image" Target="../media/image50.png"/><Relationship Id="rId31" Type="http://schemas.openxmlformats.org/officeDocument/2006/relationships/slide" Target="slide52.xml"/><Relationship Id="rId4" Type="http://schemas.openxmlformats.org/officeDocument/2006/relationships/image" Target="../media/image64.svg"/><Relationship Id="rId9" Type="http://schemas.openxmlformats.org/officeDocument/2006/relationships/image" Target="../media/image40.png"/><Relationship Id="rId14" Type="http://schemas.openxmlformats.org/officeDocument/2006/relationships/image" Target="../media/image45.svg"/><Relationship Id="rId22" Type="http://schemas.openxmlformats.org/officeDocument/2006/relationships/image" Target="../media/image53.svg"/><Relationship Id="rId27" Type="http://schemas.openxmlformats.org/officeDocument/2006/relationships/slide" Target="slide22.xml"/><Relationship Id="rId30" Type="http://schemas.openxmlformats.org/officeDocument/2006/relationships/slide" Target="slide45.xml"/></Relationships>
</file>

<file path=ppt/slides/_rels/slide42.xml.rels><?xml version="1.0" encoding="UTF-8" standalone="yes"?>
<Relationships xmlns="http://schemas.openxmlformats.org/package/2006/relationships"><Relationship Id="rId8" Type="http://schemas.openxmlformats.org/officeDocument/2006/relationships/slide" Target="slide45.xml"/><Relationship Id="rId13" Type="http://schemas.openxmlformats.org/officeDocument/2006/relationships/image" Target="../media/image99.svg"/><Relationship Id="rId3" Type="http://schemas.openxmlformats.org/officeDocument/2006/relationships/image" Target="../media/image63.png"/><Relationship Id="rId7" Type="http://schemas.openxmlformats.org/officeDocument/2006/relationships/slide" Target="slide40.xml"/><Relationship Id="rId12"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slide" Target="slide31.xml"/><Relationship Id="rId11" Type="http://schemas.openxmlformats.org/officeDocument/2006/relationships/image" Target="../media/image97.svg"/><Relationship Id="rId5" Type="http://schemas.openxmlformats.org/officeDocument/2006/relationships/slide" Target="slide22.xml"/><Relationship Id="rId15" Type="http://schemas.openxmlformats.org/officeDocument/2006/relationships/image" Target="../media/image87.svg"/><Relationship Id="rId10" Type="http://schemas.openxmlformats.org/officeDocument/2006/relationships/image" Target="../media/image96.png"/><Relationship Id="rId4" Type="http://schemas.openxmlformats.org/officeDocument/2006/relationships/image" Target="../media/image64.svg"/><Relationship Id="rId9" Type="http://schemas.openxmlformats.org/officeDocument/2006/relationships/slide" Target="slide52.xml"/><Relationship Id="rId14" Type="http://schemas.openxmlformats.org/officeDocument/2006/relationships/image" Target="../media/image86.png"/></Relationships>
</file>

<file path=ppt/slides/_rels/slide43.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73.png"/><Relationship Id="rId7" Type="http://schemas.openxmlformats.org/officeDocument/2006/relationships/slide" Target="slide31.xml"/><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slide" Target="slide22.xml"/><Relationship Id="rId5" Type="http://schemas.openxmlformats.org/officeDocument/2006/relationships/image" Target="../media/image64.svg"/><Relationship Id="rId10" Type="http://schemas.openxmlformats.org/officeDocument/2006/relationships/slide" Target="slide52.xml"/><Relationship Id="rId4" Type="http://schemas.openxmlformats.org/officeDocument/2006/relationships/image" Target="../media/image63.png"/><Relationship Id="rId9" Type="http://schemas.openxmlformats.org/officeDocument/2006/relationships/slide" Target="slide45.xml"/></Relationships>
</file>

<file path=ppt/slides/_rels/slide44.xml.rels><?xml version="1.0" encoding="UTF-8" standalone="yes"?>
<Relationships xmlns="http://schemas.openxmlformats.org/package/2006/relationships"><Relationship Id="rId8" Type="http://schemas.openxmlformats.org/officeDocument/2006/relationships/hyperlink" Target="https://azure.microsoft.com/en-us/roadmap/?query=container+registry/" TargetMode="External"/><Relationship Id="rId13" Type="http://schemas.openxmlformats.org/officeDocument/2006/relationships/slide" Target="slide40.xml"/><Relationship Id="rId3" Type="http://schemas.openxmlformats.org/officeDocument/2006/relationships/hyperlink" Target="https://channel9.msdn.com/Events/Connect/2016/205" TargetMode="External"/><Relationship Id="rId7" Type="http://schemas.openxmlformats.org/officeDocument/2006/relationships/hyperlink" Target="https://azure.microsoft.com/en-us/pricing/details/container-registry/" TargetMode="External"/><Relationship Id="rId12" Type="http://schemas.openxmlformats.org/officeDocument/2006/relationships/slide" Target="slide31.xml"/><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hyperlink" Target="https://docs.microsoft.com/en-us/azure/container-registry/" TargetMode="External"/><Relationship Id="rId11" Type="http://schemas.openxmlformats.org/officeDocument/2006/relationships/slide" Target="slide22.xml"/><Relationship Id="rId5" Type="http://schemas.openxmlformats.org/officeDocument/2006/relationships/hyperlink" Target="https://azure.microsoft.com/en-us/services/container-registry/" TargetMode="External"/><Relationship Id="rId15" Type="http://schemas.openxmlformats.org/officeDocument/2006/relationships/slide" Target="slide52.xml"/><Relationship Id="rId10" Type="http://schemas.openxmlformats.org/officeDocument/2006/relationships/image" Target="../media/image64.svg"/><Relationship Id="rId4" Type="http://schemas.openxmlformats.org/officeDocument/2006/relationships/image" Target="../media/image100.png"/><Relationship Id="rId9" Type="http://schemas.openxmlformats.org/officeDocument/2006/relationships/image" Target="../media/image63.png"/><Relationship Id="rId14" Type="http://schemas.openxmlformats.org/officeDocument/2006/relationships/slide" Target="slide45.xml"/></Relationships>
</file>

<file path=ppt/slides/_rels/slide4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slide" Target="slide40.xml"/><Relationship Id="rId18" Type="http://schemas.openxmlformats.org/officeDocument/2006/relationships/slide" Target="slide13.xml"/><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slide" Target="slide52.xml"/><Relationship Id="rId17" Type="http://schemas.openxmlformats.org/officeDocument/2006/relationships/slide" Target="slide17.xml"/><Relationship Id="rId2" Type="http://schemas.openxmlformats.org/officeDocument/2006/relationships/notesSlide" Target="../notesSlides/notesSlide45.xml"/><Relationship Id="rId16"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102.svg"/><Relationship Id="rId11" Type="http://schemas.openxmlformats.org/officeDocument/2006/relationships/slide" Target="slide66.xml"/><Relationship Id="rId5" Type="http://schemas.openxmlformats.org/officeDocument/2006/relationships/image" Target="../media/image101.png"/><Relationship Id="rId15" Type="http://schemas.openxmlformats.org/officeDocument/2006/relationships/slide" Target="slide31.xml"/><Relationship Id="rId10" Type="http://schemas.openxmlformats.org/officeDocument/2006/relationships/slide" Target="slide68.xml"/><Relationship Id="rId19" Type="http://schemas.openxmlformats.org/officeDocument/2006/relationships/slide" Target="slide3.xml"/><Relationship Id="rId4" Type="http://schemas.openxmlformats.org/officeDocument/2006/relationships/image" Target="../media/image14.tiff"/><Relationship Id="rId9" Type="http://schemas.openxmlformats.org/officeDocument/2006/relationships/slide" Target="slide71.xml"/><Relationship Id="rId14" Type="http://schemas.openxmlformats.org/officeDocument/2006/relationships/slide" Target="slide45.xml"/></Relationships>
</file>

<file path=ppt/slides/_rels/slide46.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46.png"/><Relationship Id="rId18" Type="http://schemas.openxmlformats.org/officeDocument/2006/relationships/image" Target="../media/image51.svg"/><Relationship Id="rId26" Type="http://schemas.openxmlformats.org/officeDocument/2006/relationships/image" Target="../media/image57.png"/><Relationship Id="rId3" Type="http://schemas.openxmlformats.org/officeDocument/2006/relationships/image" Target="../media/image63.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svg"/><Relationship Id="rId17" Type="http://schemas.openxmlformats.org/officeDocument/2006/relationships/image" Target="../media/image50.png"/><Relationship Id="rId25" Type="http://schemas.openxmlformats.org/officeDocument/2006/relationships/image" Target="../media/image104.svg"/><Relationship Id="rId2" Type="http://schemas.openxmlformats.org/officeDocument/2006/relationships/notesSlide" Target="../notesSlides/notesSlide46.xml"/><Relationship Id="rId16" Type="http://schemas.openxmlformats.org/officeDocument/2006/relationships/image" Target="../media/image49.svg"/><Relationship Id="rId20" Type="http://schemas.openxmlformats.org/officeDocument/2006/relationships/image" Target="../media/image53.svg"/><Relationship Id="rId29" Type="http://schemas.openxmlformats.org/officeDocument/2006/relationships/slide" Target="slide40.xml"/><Relationship Id="rId1" Type="http://schemas.openxmlformats.org/officeDocument/2006/relationships/slideLayout" Target="../slideLayouts/slideLayout15.xml"/><Relationship Id="rId6" Type="http://schemas.openxmlformats.org/officeDocument/2006/relationships/image" Target="../media/image39.svg"/><Relationship Id="rId11" Type="http://schemas.openxmlformats.org/officeDocument/2006/relationships/image" Target="../media/image44.png"/><Relationship Id="rId24" Type="http://schemas.openxmlformats.org/officeDocument/2006/relationships/image" Target="../media/image103.png"/><Relationship Id="rId5" Type="http://schemas.openxmlformats.org/officeDocument/2006/relationships/image" Target="../media/image38.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slide" Target="slide31.xml"/><Relationship Id="rId10" Type="http://schemas.openxmlformats.org/officeDocument/2006/relationships/image" Target="../media/image43.svg"/><Relationship Id="rId19" Type="http://schemas.openxmlformats.org/officeDocument/2006/relationships/image" Target="../media/image52.png"/><Relationship Id="rId31" Type="http://schemas.openxmlformats.org/officeDocument/2006/relationships/slide" Target="slide52.xml"/><Relationship Id="rId4" Type="http://schemas.openxmlformats.org/officeDocument/2006/relationships/image" Target="../media/image64.svg"/><Relationship Id="rId9" Type="http://schemas.openxmlformats.org/officeDocument/2006/relationships/image" Target="../media/image42.png"/><Relationship Id="rId14" Type="http://schemas.openxmlformats.org/officeDocument/2006/relationships/image" Target="../media/image47.svg"/><Relationship Id="rId22" Type="http://schemas.openxmlformats.org/officeDocument/2006/relationships/image" Target="../media/image55.png"/><Relationship Id="rId27" Type="http://schemas.openxmlformats.org/officeDocument/2006/relationships/slide" Target="slide22.xml"/><Relationship Id="rId30" Type="http://schemas.openxmlformats.org/officeDocument/2006/relationships/slide" Target="slide45.xml"/></Relationships>
</file>

<file path=ppt/slides/_rels/slide47.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slide" Target="slide40.xml"/><Relationship Id="rId3" Type="http://schemas.openxmlformats.org/officeDocument/2006/relationships/image" Target="../media/image63.png"/><Relationship Id="rId7" Type="http://schemas.openxmlformats.org/officeDocument/2006/relationships/image" Target="../media/image107.png"/><Relationship Id="rId12" Type="http://schemas.openxmlformats.org/officeDocument/2006/relationships/slide" Target="slide31.xml"/><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106.svg"/><Relationship Id="rId11" Type="http://schemas.openxmlformats.org/officeDocument/2006/relationships/slide" Target="slide22.xml"/><Relationship Id="rId5" Type="http://schemas.openxmlformats.org/officeDocument/2006/relationships/image" Target="../media/image105.png"/><Relationship Id="rId15" Type="http://schemas.openxmlformats.org/officeDocument/2006/relationships/slide" Target="slide52.xml"/><Relationship Id="rId10" Type="http://schemas.openxmlformats.org/officeDocument/2006/relationships/image" Target="../media/image110.svg"/><Relationship Id="rId4" Type="http://schemas.openxmlformats.org/officeDocument/2006/relationships/image" Target="../media/image64.svg"/><Relationship Id="rId9" Type="http://schemas.openxmlformats.org/officeDocument/2006/relationships/image" Target="../media/image109.png"/><Relationship Id="rId14" Type="http://schemas.openxmlformats.org/officeDocument/2006/relationships/slide" Target="slide45.xml"/></Relationships>
</file>

<file path=ppt/slides/_rels/slide48.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119.png"/><Relationship Id="rId18" Type="http://schemas.openxmlformats.org/officeDocument/2006/relationships/slide" Target="slide31.xml"/><Relationship Id="rId3" Type="http://schemas.openxmlformats.org/officeDocument/2006/relationships/image" Target="../media/image111.jpeg"/><Relationship Id="rId21" Type="http://schemas.openxmlformats.org/officeDocument/2006/relationships/slide" Target="slide52.xml"/><Relationship Id="rId7" Type="http://schemas.openxmlformats.org/officeDocument/2006/relationships/image" Target="../media/image63.png"/><Relationship Id="rId12" Type="http://schemas.openxmlformats.org/officeDocument/2006/relationships/image" Target="../media/image118.svg"/><Relationship Id="rId17" Type="http://schemas.openxmlformats.org/officeDocument/2006/relationships/slide" Target="slide22.xml"/><Relationship Id="rId2" Type="http://schemas.openxmlformats.org/officeDocument/2006/relationships/notesSlide" Target="../notesSlides/notesSlide48.xml"/><Relationship Id="rId16" Type="http://schemas.openxmlformats.org/officeDocument/2006/relationships/image" Target="../media/image122.svg"/><Relationship Id="rId20" Type="http://schemas.openxmlformats.org/officeDocument/2006/relationships/slide" Target="slide45.xml"/><Relationship Id="rId1" Type="http://schemas.openxmlformats.org/officeDocument/2006/relationships/slideLayout" Target="../slideLayouts/slideLayout15.xml"/><Relationship Id="rId6" Type="http://schemas.openxmlformats.org/officeDocument/2006/relationships/image" Target="../media/image114.tiff"/><Relationship Id="rId11" Type="http://schemas.openxmlformats.org/officeDocument/2006/relationships/image" Target="../media/image117.png"/><Relationship Id="rId5" Type="http://schemas.openxmlformats.org/officeDocument/2006/relationships/image" Target="../media/image113.png"/><Relationship Id="rId15" Type="http://schemas.openxmlformats.org/officeDocument/2006/relationships/image" Target="../media/image121.png"/><Relationship Id="rId10" Type="http://schemas.openxmlformats.org/officeDocument/2006/relationships/image" Target="../media/image116.svg"/><Relationship Id="rId19" Type="http://schemas.openxmlformats.org/officeDocument/2006/relationships/slide" Target="slide40.xml"/><Relationship Id="rId4" Type="http://schemas.openxmlformats.org/officeDocument/2006/relationships/image" Target="../media/image112.png"/><Relationship Id="rId9" Type="http://schemas.openxmlformats.org/officeDocument/2006/relationships/image" Target="../media/image115.png"/><Relationship Id="rId14" Type="http://schemas.openxmlformats.org/officeDocument/2006/relationships/image" Target="../media/image120.svg"/></Relationships>
</file>

<file path=ppt/slides/_rels/slide49.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123.gif"/><Relationship Id="rId7" Type="http://schemas.openxmlformats.org/officeDocument/2006/relationships/slide" Target="slide31.xml"/><Relationship Id="rId2" Type="http://schemas.openxmlformats.org/officeDocument/2006/relationships/notesSlide" Target="../notesSlides/notesSlide49.xml"/><Relationship Id="rId1" Type="http://schemas.openxmlformats.org/officeDocument/2006/relationships/slideLayout" Target="../slideLayouts/slideLayout15.xml"/><Relationship Id="rId6" Type="http://schemas.openxmlformats.org/officeDocument/2006/relationships/slide" Target="slide22.xml"/><Relationship Id="rId5" Type="http://schemas.openxmlformats.org/officeDocument/2006/relationships/image" Target="../media/image64.svg"/><Relationship Id="rId10" Type="http://schemas.openxmlformats.org/officeDocument/2006/relationships/slide" Target="slide52.xml"/><Relationship Id="rId4" Type="http://schemas.openxmlformats.org/officeDocument/2006/relationships/image" Target="../media/image63.png"/><Relationship Id="rId9" Type="http://schemas.openxmlformats.org/officeDocument/2006/relationships/slide" Target="slide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5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slide" Target="slide45.xml"/><Relationship Id="rId3" Type="http://schemas.openxmlformats.org/officeDocument/2006/relationships/hyperlink" Target="https://azure.microsoft.com/en-us/resources/videos/azure-friday-open-service-broker-for-azure/" TargetMode="External"/><Relationship Id="rId7" Type="http://schemas.openxmlformats.org/officeDocument/2006/relationships/hyperlink" Target="https://docs.microsoft.com/en-us/azure/aks/integrate-azure" TargetMode="External"/><Relationship Id="rId12" Type="http://schemas.openxmlformats.org/officeDocument/2006/relationships/slide" Target="slide40.xml"/><Relationship Id="rId2" Type="http://schemas.openxmlformats.org/officeDocument/2006/relationships/notesSlide" Target="../notesSlides/notesSlide51.xml"/><Relationship Id="rId1" Type="http://schemas.openxmlformats.org/officeDocument/2006/relationships/slideLayout" Target="../slideLayouts/slideLayout15.xml"/><Relationship Id="rId6" Type="http://schemas.openxmlformats.org/officeDocument/2006/relationships/hyperlink" Target="https://github.com/Azure/open-service-broker-azure" TargetMode="External"/><Relationship Id="rId11" Type="http://schemas.openxmlformats.org/officeDocument/2006/relationships/slide" Target="slide31.xml"/><Relationship Id="rId5" Type="http://schemas.openxmlformats.org/officeDocument/2006/relationships/hyperlink" Target="https://azure.microsoft.com/en-us/blog/connect-your-applications-to-azure-with-open-service-broker-for-azure/" TargetMode="External"/><Relationship Id="rId10" Type="http://schemas.openxmlformats.org/officeDocument/2006/relationships/slide" Target="slide22.xml"/><Relationship Id="rId4" Type="http://schemas.openxmlformats.org/officeDocument/2006/relationships/image" Target="../media/image124.jpeg"/><Relationship Id="rId9" Type="http://schemas.openxmlformats.org/officeDocument/2006/relationships/image" Target="../media/image64.svg"/><Relationship Id="rId14" Type="http://schemas.openxmlformats.org/officeDocument/2006/relationships/slide" Target="slide52.xml"/></Relationships>
</file>

<file path=ppt/slides/_rels/slide5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slide" Target="slide40.xml"/><Relationship Id="rId18" Type="http://schemas.openxmlformats.org/officeDocument/2006/relationships/slide" Target="slide13.xml"/><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slide" Target="slide52.xml"/><Relationship Id="rId17" Type="http://schemas.openxmlformats.org/officeDocument/2006/relationships/slide" Target="slide17.xml"/><Relationship Id="rId2" Type="http://schemas.openxmlformats.org/officeDocument/2006/relationships/notesSlide" Target="../notesSlides/notesSlide52.xml"/><Relationship Id="rId16"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slide" Target="slide66.xml"/><Relationship Id="rId5" Type="http://schemas.openxmlformats.org/officeDocument/2006/relationships/image" Target="../media/image15.png"/><Relationship Id="rId15" Type="http://schemas.openxmlformats.org/officeDocument/2006/relationships/slide" Target="slide31.xml"/><Relationship Id="rId10" Type="http://schemas.openxmlformats.org/officeDocument/2006/relationships/slide" Target="slide68.xml"/><Relationship Id="rId19" Type="http://schemas.openxmlformats.org/officeDocument/2006/relationships/slide" Target="slide3.xml"/><Relationship Id="rId4" Type="http://schemas.openxmlformats.org/officeDocument/2006/relationships/image" Target="../media/image14.tiff"/><Relationship Id="rId9" Type="http://schemas.openxmlformats.org/officeDocument/2006/relationships/slide" Target="slide71.xml"/><Relationship Id="rId14" Type="http://schemas.openxmlformats.org/officeDocument/2006/relationships/slide" Target="slide45.xml"/></Relationships>
</file>

<file path=ppt/slides/_rels/slide5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slide" Target="slide45.xml"/><Relationship Id="rId3" Type="http://schemas.openxmlformats.org/officeDocument/2006/relationships/image" Target="../media/image125.png"/><Relationship Id="rId7" Type="http://schemas.openxmlformats.org/officeDocument/2006/relationships/image" Target="../media/image129.svg"/><Relationship Id="rId12" Type="http://schemas.openxmlformats.org/officeDocument/2006/relationships/slide" Target="slide40.xml"/><Relationship Id="rId2" Type="http://schemas.openxmlformats.org/officeDocument/2006/relationships/notesSlide" Target="../notesSlides/notesSlide53.xml"/><Relationship Id="rId1" Type="http://schemas.openxmlformats.org/officeDocument/2006/relationships/slideLayout" Target="../slideLayouts/slideLayout15.xml"/><Relationship Id="rId6" Type="http://schemas.openxmlformats.org/officeDocument/2006/relationships/image" Target="../media/image128.png"/><Relationship Id="rId11" Type="http://schemas.openxmlformats.org/officeDocument/2006/relationships/slide" Target="slide31.xml"/><Relationship Id="rId5" Type="http://schemas.openxmlformats.org/officeDocument/2006/relationships/image" Target="../media/image127.png"/><Relationship Id="rId10" Type="http://schemas.openxmlformats.org/officeDocument/2006/relationships/slide" Target="slide22.xml"/><Relationship Id="rId4" Type="http://schemas.openxmlformats.org/officeDocument/2006/relationships/image" Target="../media/image126.png"/><Relationship Id="rId9" Type="http://schemas.openxmlformats.org/officeDocument/2006/relationships/image" Target="../media/image64.svg"/><Relationship Id="rId14" Type="http://schemas.openxmlformats.org/officeDocument/2006/relationships/slide" Target="slide52.xml"/></Relationships>
</file>

<file path=ppt/slides/_rels/slide54.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54.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55.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55.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56.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56.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57.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63.png"/><Relationship Id="rId7" Type="http://schemas.openxmlformats.org/officeDocument/2006/relationships/slide" Target="slide22.xml"/><Relationship Id="rId2" Type="http://schemas.openxmlformats.org/officeDocument/2006/relationships/notesSlide" Target="../notesSlides/notesSlide57.xml"/><Relationship Id="rId1" Type="http://schemas.openxmlformats.org/officeDocument/2006/relationships/slideLayout" Target="../slideLayouts/slideLayout15.xml"/><Relationship Id="rId6" Type="http://schemas.openxmlformats.org/officeDocument/2006/relationships/image" Target="../media/image131.svg"/><Relationship Id="rId11" Type="http://schemas.openxmlformats.org/officeDocument/2006/relationships/slide" Target="slide52.xml"/><Relationship Id="rId5" Type="http://schemas.openxmlformats.org/officeDocument/2006/relationships/image" Target="../media/image130.png"/><Relationship Id="rId10" Type="http://schemas.openxmlformats.org/officeDocument/2006/relationships/slide" Target="slide45.xml"/><Relationship Id="rId4" Type="http://schemas.openxmlformats.org/officeDocument/2006/relationships/image" Target="../media/image64.svg"/><Relationship Id="rId9" Type="http://schemas.openxmlformats.org/officeDocument/2006/relationships/slide" Target="slide40.xml"/></Relationships>
</file>

<file path=ppt/slides/_rels/slide58.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132.gif"/><Relationship Id="rId7" Type="http://schemas.openxmlformats.org/officeDocument/2006/relationships/slide" Target="slide31.xml"/><Relationship Id="rId2" Type="http://schemas.openxmlformats.org/officeDocument/2006/relationships/notesSlide" Target="../notesSlides/notesSlide58.xml"/><Relationship Id="rId1" Type="http://schemas.openxmlformats.org/officeDocument/2006/relationships/slideLayout" Target="../slideLayouts/slideLayout15.xml"/><Relationship Id="rId6" Type="http://schemas.openxmlformats.org/officeDocument/2006/relationships/slide" Target="slide22.xml"/><Relationship Id="rId5" Type="http://schemas.openxmlformats.org/officeDocument/2006/relationships/image" Target="../media/image64.svg"/><Relationship Id="rId10" Type="http://schemas.openxmlformats.org/officeDocument/2006/relationships/slide" Target="slide52.xml"/><Relationship Id="rId4" Type="http://schemas.openxmlformats.org/officeDocument/2006/relationships/image" Target="../media/image63.png"/><Relationship Id="rId9" Type="http://schemas.openxmlformats.org/officeDocument/2006/relationships/slide" Target="slide45.xml"/></Relationships>
</file>

<file path=ppt/slides/_rels/slide59.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63.png"/><Relationship Id="rId7" Type="http://schemas.openxmlformats.org/officeDocument/2006/relationships/slide" Target="slide22.xml"/><Relationship Id="rId2" Type="http://schemas.openxmlformats.org/officeDocument/2006/relationships/notesSlide" Target="../notesSlides/notesSlide60.xml"/><Relationship Id="rId1" Type="http://schemas.openxmlformats.org/officeDocument/2006/relationships/slideLayout" Target="../slideLayouts/slideLayout15.xml"/><Relationship Id="rId6" Type="http://schemas.openxmlformats.org/officeDocument/2006/relationships/image" Target="../media/image134.svg"/><Relationship Id="rId11" Type="http://schemas.openxmlformats.org/officeDocument/2006/relationships/slide" Target="slide52.xml"/><Relationship Id="rId5" Type="http://schemas.openxmlformats.org/officeDocument/2006/relationships/image" Target="../media/image133.png"/><Relationship Id="rId10" Type="http://schemas.openxmlformats.org/officeDocument/2006/relationships/slide" Target="slide45.xml"/><Relationship Id="rId4" Type="http://schemas.openxmlformats.org/officeDocument/2006/relationships/image" Target="../media/image64.svg"/><Relationship Id="rId9" Type="http://schemas.openxmlformats.org/officeDocument/2006/relationships/slide" Target="slide40.xml"/></Relationships>
</file>

<file path=ppt/slides/_rels/slide61.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62.xml.rels><?xml version="1.0" encoding="UTF-8" standalone="yes"?>
<Relationships xmlns="http://schemas.openxmlformats.org/package/2006/relationships"><Relationship Id="rId8" Type="http://schemas.openxmlformats.org/officeDocument/2006/relationships/slide" Target="slide40.xml"/><Relationship Id="rId3" Type="http://schemas.openxmlformats.org/officeDocument/2006/relationships/image" Target="../media/image135.png"/><Relationship Id="rId7" Type="http://schemas.openxmlformats.org/officeDocument/2006/relationships/slide" Target="slide31.xml"/><Relationship Id="rId2" Type="http://schemas.openxmlformats.org/officeDocument/2006/relationships/notesSlide" Target="../notesSlides/notesSlide62.xml"/><Relationship Id="rId1" Type="http://schemas.openxmlformats.org/officeDocument/2006/relationships/slideLayout" Target="../slideLayouts/slideLayout15.xml"/><Relationship Id="rId6" Type="http://schemas.openxmlformats.org/officeDocument/2006/relationships/slide" Target="slide22.xml"/><Relationship Id="rId5" Type="http://schemas.openxmlformats.org/officeDocument/2006/relationships/image" Target="../media/image64.svg"/><Relationship Id="rId10" Type="http://schemas.openxmlformats.org/officeDocument/2006/relationships/slide" Target="slide52.xml"/><Relationship Id="rId4" Type="http://schemas.openxmlformats.org/officeDocument/2006/relationships/image" Target="../media/image63.png"/><Relationship Id="rId9" Type="http://schemas.openxmlformats.org/officeDocument/2006/relationships/slide" Target="slide45.xml"/></Relationships>
</file>

<file path=ppt/slides/_rels/slide63.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63.png"/><Relationship Id="rId7" Type="http://schemas.openxmlformats.org/officeDocument/2006/relationships/slide" Target="slide40.xml"/><Relationship Id="rId2" Type="http://schemas.openxmlformats.org/officeDocument/2006/relationships/notesSlide" Target="../notesSlides/notesSlide63.xml"/><Relationship Id="rId1" Type="http://schemas.openxmlformats.org/officeDocument/2006/relationships/slideLayout" Target="../slideLayouts/slideLayout15.xml"/><Relationship Id="rId6" Type="http://schemas.openxmlformats.org/officeDocument/2006/relationships/slide" Target="slide31.xml"/><Relationship Id="rId5" Type="http://schemas.openxmlformats.org/officeDocument/2006/relationships/slide" Target="slide22.xml"/><Relationship Id="rId4" Type="http://schemas.openxmlformats.org/officeDocument/2006/relationships/image" Target="../media/image64.svg"/><Relationship Id="rId9" Type="http://schemas.openxmlformats.org/officeDocument/2006/relationships/slide" Target="slide52.xml"/></Relationships>
</file>

<file path=ppt/slides/_rels/slide64.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136.png"/><Relationship Id="rId7" Type="http://schemas.openxmlformats.org/officeDocument/2006/relationships/slide" Target="slide22.xml"/><Relationship Id="rId2" Type="http://schemas.openxmlformats.org/officeDocument/2006/relationships/notesSlide" Target="../notesSlides/notesSlide64.xml"/><Relationship Id="rId1" Type="http://schemas.openxmlformats.org/officeDocument/2006/relationships/slideLayout" Target="../slideLayouts/slideLayout15.xml"/><Relationship Id="rId6" Type="http://schemas.openxmlformats.org/officeDocument/2006/relationships/image" Target="../media/image64.svg"/><Relationship Id="rId11" Type="http://schemas.openxmlformats.org/officeDocument/2006/relationships/slide" Target="slide52.xml"/><Relationship Id="rId5" Type="http://schemas.openxmlformats.org/officeDocument/2006/relationships/image" Target="../media/image63.png"/><Relationship Id="rId10" Type="http://schemas.openxmlformats.org/officeDocument/2006/relationships/slide" Target="slide45.xml"/><Relationship Id="rId4" Type="http://schemas.openxmlformats.org/officeDocument/2006/relationships/image" Target="../media/image137.png"/><Relationship Id="rId9" Type="http://schemas.openxmlformats.org/officeDocument/2006/relationships/slide" Target="slide40.xml"/></Relationships>
</file>

<file path=ppt/slides/_rels/slide65.xml.rels><?xml version="1.0" encoding="UTF-8" standalone="yes"?>
<Relationships xmlns="http://schemas.openxmlformats.org/package/2006/relationships"><Relationship Id="rId8" Type="http://schemas.openxmlformats.org/officeDocument/2006/relationships/hyperlink" Target="https://open.microsoft.com/2017/12/06/kashti-kubernetes-open-source-microsoft/" TargetMode="External"/><Relationship Id="rId13" Type="http://schemas.openxmlformats.org/officeDocument/2006/relationships/slide" Target="slide40.xml"/><Relationship Id="rId3" Type="http://schemas.openxmlformats.org/officeDocument/2006/relationships/hyperlink" Target="https://www.youtube.com/watch?time_continue=168&amp;v=cCOHGuAIqNU" TargetMode="External"/><Relationship Id="rId7" Type="http://schemas.openxmlformats.org/officeDocument/2006/relationships/hyperlink" Target="https://brigade.sh/" TargetMode="External"/><Relationship Id="rId12" Type="http://schemas.openxmlformats.org/officeDocument/2006/relationships/slide" Target="slide31.xml"/><Relationship Id="rId2" Type="http://schemas.openxmlformats.org/officeDocument/2006/relationships/notesSlide" Target="../notesSlides/notesSlide65.xml"/><Relationship Id="rId1" Type="http://schemas.openxmlformats.org/officeDocument/2006/relationships/slideLayout" Target="../slideLayouts/slideLayout15.xml"/><Relationship Id="rId6" Type="http://schemas.openxmlformats.org/officeDocument/2006/relationships/hyperlink" Target="https://helm.sh/" TargetMode="External"/><Relationship Id="rId11" Type="http://schemas.openxmlformats.org/officeDocument/2006/relationships/slide" Target="slide22.xml"/><Relationship Id="rId5" Type="http://schemas.openxmlformats.org/officeDocument/2006/relationships/hyperlink" Target="https://draft.sh/" TargetMode="External"/><Relationship Id="rId15" Type="http://schemas.openxmlformats.org/officeDocument/2006/relationships/slide" Target="slide52.xml"/><Relationship Id="rId10" Type="http://schemas.openxmlformats.org/officeDocument/2006/relationships/image" Target="../media/image64.svg"/><Relationship Id="rId4" Type="http://schemas.openxmlformats.org/officeDocument/2006/relationships/image" Target="../media/image138.png"/><Relationship Id="rId9" Type="http://schemas.openxmlformats.org/officeDocument/2006/relationships/image" Target="../media/image63.png"/><Relationship Id="rId14" Type="http://schemas.openxmlformats.org/officeDocument/2006/relationships/slide" Target="slide45.xml"/></Relationships>
</file>

<file path=ppt/slides/_rels/slide66.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slide" Target="slide40.xml"/><Relationship Id="rId18" Type="http://schemas.openxmlformats.org/officeDocument/2006/relationships/slide" Target="slide13.xml"/><Relationship Id="rId3" Type="http://schemas.openxmlformats.org/officeDocument/2006/relationships/image" Target="../media/image13.jpeg"/><Relationship Id="rId7" Type="http://schemas.openxmlformats.org/officeDocument/2006/relationships/image" Target="../media/image139.png"/><Relationship Id="rId12" Type="http://schemas.openxmlformats.org/officeDocument/2006/relationships/slide" Target="slide52.xml"/><Relationship Id="rId17" Type="http://schemas.openxmlformats.org/officeDocument/2006/relationships/slide" Target="slide17.xml"/><Relationship Id="rId2" Type="http://schemas.openxmlformats.org/officeDocument/2006/relationships/notesSlide" Target="../notesSlides/notesSlide66.xml"/><Relationship Id="rId16"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slide" Target="slide66.xml"/><Relationship Id="rId5" Type="http://schemas.openxmlformats.org/officeDocument/2006/relationships/image" Target="../media/image15.png"/><Relationship Id="rId15" Type="http://schemas.openxmlformats.org/officeDocument/2006/relationships/slide" Target="slide31.xml"/><Relationship Id="rId10" Type="http://schemas.openxmlformats.org/officeDocument/2006/relationships/slide" Target="slide68.xml"/><Relationship Id="rId19" Type="http://schemas.openxmlformats.org/officeDocument/2006/relationships/slide" Target="slide3.xml"/><Relationship Id="rId4" Type="http://schemas.openxmlformats.org/officeDocument/2006/relationships/image" Target="../media/image14.tiff"/><Relationship Id="rId9" Type="http://schemas.openxmlformats.org/officeDocument/2006/relationships/slide" Target="slide71.xml"/><Relationship Id="rId14" Type="http://schemas.openxmlformats.org/officeDocument/2006/relationships/slide" Target="slide45.xml"/></Relationships>
</file>

<file path=ppt/slides/_rels/slide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15.xml"/><Relationship Id="rId4" Type="http://schemas.openxmlformats.org/officeDocument/2006/relationships/image" Target="../media/image142.svg"/></Relationships>
</file>

<file path=ppt/slides/_rels/slide6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slide" Target="slide40.xml"/><Relationship Id="rId18" Type="http://schemas.openxmlformats.org/officeDocument/2006/relationships/slide" Target="slide13.xml"/><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slide" Target="slide52.xml"/><Relationship Id="rId17" Type="http://schemas.openxmlformats.org/officeDocument/2006/relationships/slide" Target="slide17.xml"/><Relationship Id="rId2" Type="http://schemas.openxmlformats.org/officeDocument/2006/relationships/notesSlide" Target="../notesSlides/notesSlide68.xml"/><Relationship Id="rId16"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slide" Target="slide66.xml"/><Relationship Id="rId5" Type="http://schemas.openxmlformats.org/officeDocument/2006/relationships/image" Target="../media/image15.png"/><Relationship Id="rId15" Type="http://schemas.openxmlformats.org/officeDocument/2006/relationships/slide" Target="slide31.xml"/><Relationship Id="rId10" Type="http://schemas.openxmlformats.org/officeDocument/2006/relationships/slide" Target="slide68.xml"/><Relationship Id="rId19" Type="http://schemas.openxmlformats.org/officeDocument/2006/relationships/slide" Target="slide3.xml"/><Relationship Id="rId4" Type="http://schemas.openxmlformats.org/officeDocument/2006/relationships/image" Target="../media/image14.tiff"/><Relationship Id="rId9" Type="http://schemas.openxmlformats.org/officeDocument/2006/relationships/slide" Target="slide71.xml"/><Relationship Id="rId14" Type="http://schemas.openxmlformats.org/officeDocument/2006/relationships/slide" Target="slide45.xml"/></Relationships>
</file>

<file path=ppt/slides/_rels/slide69.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2.emf"/><Relationship Id="rId2" Type="http://schemas.openxmlformats.org/officeDocument/2006/relationships/notesSlide" Target="../notesSlides/notesSlide69.xml"/><Relationship Id="rId1" Type="http://schemas.openxmlformats.org/officeDocument/2006/relationships/slideLayout" Target="../slideLayouts/slideLayout15.xml"/><Relationship Id="rId6" Type="http://schemas.openxmlformats.org/officeDocument/2006/relationships/image" Target="../media/image145.jpeg"/><Relationship Id="rId5" Type="http://schemas.openxmlformats.org/officeDocument/2006/relationships/image" Target="../media/image144.emf"/><Relationship Id="rId4" Type="http://schemas.openxmlformats.org/officeDocument/2006/relationships/hyperlink" Target="https://aka.ms/mprx69"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hyperlink" Target="https://www.youtube.com/watch?v=7tpACVy5CGA" TargetMode="External"/><Relationship Id="rId7" Type="http://schemas.openxmlformats.org/officeDocument/2006/relationships/image" Target="../media/image147.jpeg"/><Relationship Id="rId2" Type="http://schemas.openxmlformats.org/officeDocument/2006/relationships/notesSlide" Target="../notesSlides/notesSlide70.xml"/><Relationship Id="rId1" Type="http://schemas.openxmlformats.org/officeDocument/2006/relationships/slideLayout" Target="../slideLayouts/slideLayout15.xml"/><Relationship Id="rId6" Type="http://schemas.openxmlformats.org/officeDocument/2006/relationships/image" Target="../media/image2.emf"/><Relationship Id="rId5" Type="http://schemas.openxmlformats.org/officeDocument/2006/relationships/image" Target="../media/image146.jpeg"/><Relationship Id="rId4" Type="http://schemas.openxmlformats.org/officeDocument/2006/relationships/image" Target="../media/image144.emf"/></Relationships>
</file>

<file path=ppt/slides/_rels/slide7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slide" Target="slide40.xml"/><Relationship Id="rId18" Type="http://schemas.openxmlformats.org/officeDocument/2006/relationships/slide" Target="slide13.xml"/><Relationship Id="rId3" Type="http://schemas.openxmlformats.org/officeDocument/2006/relationships/image" Target="../media/image13.jpeg"/><Relationship Id="rId7" Type="http://schemas.openxmlformats.org/officeDocument/2006/relationships/image" Target="../media/image17.png"/><Relationship Id="rId12" Type="http://schemas.openxmlformats.org/officeDocument/2006/relationships/slide" Target="slide52.xml"/><Relationship Id="rId17" Type="http://schemas.openxmlformats.org/officeDocument/2006/relationships/slide" Target="slide17.xml"/><Relationship Id="rId2" Type="http://schemas.openxmlformats.org/officeDocument/2006/relationships/notesSlide" Target="../notesSlides/notesSlide71.xml"/><Relationship Id="rId16" Type="http://schemas.openxmlformats.org/officeDocument/2006/relationships/slide" Target="slide22.xml"/><Relationship Id="rId1" Type="http://schemas.openxmlformats.org/officeDocument/2006/relationships/slideLayout" Target="../slideLayouts/slideLayout15.xml"/><Relationship Id="rId6" Type="http://schemas.openxmlformats.org/officeDocument/2006/relationships/image" Target="../media/image16.svg"/><Relationship Id="rId11" Type="http://schemas.openxmlformats.org/officeDocument/2006/relationships/slide" Target="slide66.xml"/><Relationship Id="rId5" Type="http://schemas.openxmlformats.org/officeDocument/2006/relationships/image" Target="../media/image15.png"/><Relationship Id="rId15" Type="http://schemas.openxmlformats.org/officeDocument/2006/relationships/slide" Target="slide31.xml"/><Relationship Id="rId10" Type="http://schemas.openxmlformats.org/officeDocument/2006/relationships/slide" Target="slide68.xml"/><Relationship Id="rId19" Type="http://schemas.openxmlformats.org/officeDocument/2006/relationships/slide" Target="slide3.xml"/><Relationship Id="rId4" Type="http://schemas.openxmlformats.org/officeDocument/2006/relationships/image" Target="../media/image14.tiff"/><Relationship Id="rId9" Type="http://schemas.openxmlformats.org/officeDocument/2006/relationships/slide" Target="slide71.xml"/><Relationship Id="rId14" Type="http://schemas.openxmlformats.org/officeDocument/2006/relationships/slide" Target="slide45.xml"/></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2.xml"/><Relationship Id="rId1" Type="http://schemas.openxmlformats.org/officeDocument/2006/relationships/slideLayout" Target="../slideLayouts/slideLayout15.xml"/><Relationship Id="rId4" Type="http://schemas.openxmlformats.org/officeDocument/2006/relationships/image" Target="../media/image149.svg"/></Relationships>
</file>

<file path=ppt/slides/_rels/slide7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hyperlink" Target="https://azure.microsoft.com/en-us/services/container-registry/" TargetMode="External"/><Relationship Id="rId18" Type="http://schemas.openxmlformats.org/officeDocument/2006/relationships/hyperlink" Target="https://open.microsoft.com/2017/12/06/kashti-kubernetes-open-source-microsoft/" TargetMode="External"/><Relationship Id="rId3" Type="http://schemas.openxmlformats.org/officeDocument/2006/relationships/hyperlink" Target="https://azure.microsoft.com/en-us/search/videos/?q=azure+container+service" TargetMode="External"/><Relationship Id="rId7" Type="http://schemas.openxmlformats.org/officeDocument/2006/relationships/hyperlink" Target="https://azure.microsoft.com/en-us/training/" TargetMode="External"/><Relationship Id="rId12" Type="http://schemas.openxmlformats.org/officeDocument/2006/relationships/hyperlink" Target="https://azure.microsoft.com/en-us/services/container-instances/" TargetMode="External"/><Relationship Id="rId17" Type="http://schemas.openxmlformats.org/officeDocument/2006/relationships/hyperlink" Target="https://brigade.sh/" TargetMode="External"/><Relationship Id="rId2" Type="http://schemas.openxmlformats.org/officeDocument/2006/relationships/notesSlide" Target="../notesSlides/notesSlide73.xml"/><Relationship Id="rId16" Type="http://schemas.openxmlformats.org/officeDocument/2006/relationships/hyperlink" Target="https://helm.sh/" TargetMode="External"/><Relationship Id="rId1" Type="http://schemas.openxmlformats.org/officeDocument/2006/relationships/slideLayout" Target="../slideLayouts/slideLayout15.xml"/><Relationship Id="rId6" Type="http://schemas.openxmlformats.org/officeDocument/2006/relationships/image" Target="../media/image151.png"/><Relationship Id="rId11" Type="http://schemas.openxmlformats.org/officeDocument/2006/relationships/hyperlink" Target="https://azure.microsoft.com/en-us/services/container-service/" TargetMode="External"/><Relationship Id="rId5" Type="http://schemas.openxmlformats.org/officeDocument/2006/relationships/hyperlink" Target="https://azure.microsoft.com/en-us/free/" TargetMode="External"/><Relationship Id="rId15" Type="http://schemas.openxmlformats.org/officeDocument/2006/relationships/hyperlink" Target="https://draft.sh/" TargetMode="External"/><Relationship Id="rId10" Type="http://schemas.openxmlformats.org/officeDocument/2006/relationships/image" Target="../media/image153.png"/><Relationship Id="rId4" Type="http://schemas.openxmlformats.org/officeDocument/2006/relationships/image" Target="../media/image150.png"/><Relationship Id="rId9" Type="http://schemas.openxmlformats.org/officeDocument/2006/relationships/hyperlink" Target="https://github.com/Azure/AKS" TargetMode="External"/><Relationship Id="rId14" Type="http://schemas.openxmlformats.org/officeDocument/2006/relationships/hyperlink" Target="https://azure.microsoft.com/en-us/blog/connect-your-applications-to-azure-with-open-service-broker-for-azure/"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9A71D-7E81-4C9F-BFBC-3F1CDE60D5D6}"/>
              </a:ext>
            </a:extLst>
          </p:cNvPr>
          <p:cNvSpPr>
            <a:spLocks noGrp="1"/>
          </p:cNvSpPr>
          <p:nvPr>
            <p:ph type="title"/>
          </p:nvPr>
        </p:nvSpPr>
        <p:spPr>
          <a:xfrm>
            <a:off x="274702" y="4456339"/>
            <a:ext cx="11455018" cy="993550"/>
          </a:xfrm>
        </p:spPr>
        <p:txBody>
          <a:bodyPr/>
          <a:lstStyle/>
          <a:p>
            <a:r>
              <a:rPr lang="en-US" sz="5400" spc="0" dirty="0"/>
              <a:t>Azure Container Services Overview</a:t>
            </a:r>
          </a:p>
        </p:txBody>
      </p:sp>
      <p:grpSp>
        <p:nvGrpSpPr>
          <p:cNvPr id="24" name="Group 23">
            <a:extLst>
              <a:ext uri="{FF2B5EF4-FFF2-40B4-BE49-F238E27FC236}">
                <a16:creationId xmlns:a16="http://schemas.microsoft.com/office/drawing/2014/main" id="{70F82245-B4A3-4A96-B725-72938357D252}"/>
              </a:ext>
            </a:extLst>
          </p:cNvPr>
          <p:cNvGrpSpPr/>
          <p:nvPr/>
        </p:nvGrpSpPr>
        <p:grpSpPr>
          <a:xfrm>
            <a:off x="595462" y="3575766"/>
            <a:ext cx="3350351" cy="797417"/>
            <a:chOff x="733346" y="3790822"/>
            <a:chExt cx="2790618" cy="664195"/>
          </a:xfrm>
        </p:grpSpPr>
        <p:grpSp>
          <p:nvGrpSpPr>
            <p:cNvPr id="4" name="Group 3">
              <a:extLst>
                <a:ext uri="{FF2B5EF4-FFF2-40B4-BE49-F238E27FC236}">
                  <a16:creationId xmlns:a16="http://schemas.microsoft.com/office/drawing/2014/main" id="{3D43E816-4C4B-42C8-A5D6-B0FF8C659AAA}"/>
                </a:ext>
              </a:extLst>
            </p:cNvPr>
            <p:cNvGrpSpPr/>
            <p:nvPr/>
          </p:nvGrpSpPr>
          <p:grpSpPr>
            <a:xfrm>
              <a:off x="733346" y="4101813"/>
              <a:ext cx="320468" cy="353204"/>
              <a:chOff x="848773" y="3063002"/>
              <a:chExt cx="885825" cy="976313"/>
            </a:xfrm>
          </p:grpSpPr>
          <p:sp>
            <p:nvSpPr>
              <p:cNvPr id="5" name="Freeform: Shape 4">
                <a:extLst>
                  <a:ext uri="{FF2B5EF4-FFF2-40B4-BE49-F238E27FC236}">
                    <a16:creationId xmlns:a16="http://schemas.microsoft.com/office/drawing/2014/main" id="{4E296B57-2837-4E26-8689-950B671F67D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6" name="Freeform: Shape 5">
                <a:extLst>
                  <a:ext uri="{FF2B5EF4-FFF2-40B4-BE49-F238E27FC236}">
                    <a16:creationId xmlns:a16="http://schemas.microsoft.com/office/drawing/2014/main" id="{DC35FBAC-70D2-4014-BE55-65B5874C73B3}"/>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7" name="Freeform: Shape 6">
                <a:extLst>
                  <a:ext uri="{FF2B5EF4-FFF2-40B4-BE49-F238E27FC236}">
                    <a16:creationId xmlns:a16="http://schemas.microsoft.com/office/drawing/2014/main" id="{9F322CB4-09E0-476C-9129-796E66D93C4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8" name="Group 7">
              <a:extLst>
                <a:ext uri="{FF2B5EF4-FFF2-40B4-BE49-F238E27FC236}">
                  <a16:creationId xmlns:a16="http://schemas.microsoft.com/office/drawing/2014/main" id="{5D766834-8D88-47CE-B94E-D0A47A985558}"/>
                </a:ext>
              </a:extLst>
            </p:cNvPr>
            <p:cNvGrpSpPr/>
            <p:nvPr/>
          </p:nvGrpSpPr>
          <p:grpSpPr>
            <a:xfrm>
              <a:off x="1350884" y="3790822"/>
              <a:ext cx="320468" cy="353204"/>
              <a:chOff x="848773" y="3063002"/>
              <a:chExt cx="885825" cy="976313"/>
            </a:xfrm>
          </p:grpSpPr>
          <p:sp>
            <p:nvSpPr>
              <p:cNvPr id="9" name="Freeform: Shape 8">
                <a:extLst>
                  <a:ext uri="{FF2B5EF4-FFF2-40B4-BE49-F238E27FC236}">
                    <a16:creationId xmlns:a16="http://schemas.microsoft.com/office/drawing/2014/main" id="{8F3A9835-B557-4988-A6FD-C6D604C619E2}"/>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0" name="Freeform: Shape 9">
                <a:extLst>
                  <a:ext uri="{FF2B5EF4-FFF2-40B4-BE49-F238E27FC236}">
                    <a16:creationId xmlns:a16="http://schemas.microsoft.com/office/drawing/2014/main" id="{98ABDD7F-F732-49A2-A7B6-BA90CF585C74}"/>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1" name="Freeform: Shape 10">
                <a:extLst>
                  <a:ext uri="{FF2B5EF4-FFF2-40B4-BE49-F238E27FC236}">
                    <a16:creationId xmlns:a16="http://schemas.microsoft.com/office/drawing/2014/main" id="{39FE294F-4004-4068-A2D2-41952945612E}"/>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2" name="Group 11">
              <a:extLst>
                <a:ext uri="{FF2B5EF4-FFF2-40B4-BE49-F238E27FC236}">
                  <a16:creationId xmlns:a16="http://schemas.microsoft.com/office/drawing/2014/main" id="{1244F92F-7ED6-4F97-A746-3B31FBA0B4C4}"/>
                </a:ext>
              </a:extLst>
            </p:cNvPr>
            <p:cNvGrpSpPr/>
            <p:nvPr/>
          </p:nvGrpSpPr>
          <p:grpSpPr>
            <a:xfrm>
              <a:off x="1968422" y="4101813"/>
              <a:ext cx="320468" cy="353204"/>
              <a:chOff x="848773" y="3063002"/>
              <a:chExt cx="885825" cy="976313"/>
            </a:xfrm>
          </p:grpSpPr>
          <p:sp>
            <p:nvSpPr>
              <p:cNvPr id="13" name="Freeform: Shape 12">
                <a:extLst>
                  <a:ext uri="{FF2B5EF4-FFF2-40B4-BE49-F238E27FC236}">
                    <a16:creationId xmlns:a16="http://schemas.microsoft.com/office/drawing/2014/main" id="{49718CCE-C693-41CB-BAEE-E43EBAEBABF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4" name="Freeform: Shape 13">
                <a:extLst>
                  <a:ext uri="{FF2B5EF4-FFF2-40B4-BE49-F238E27FC236}">
                    <a16:creationId xmlns:a16="http://schemas.microsoft.com/office/drawing/2014/main" id="{13E1FA85-17D5-4AEF-84DB-5309C865992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5" name="Freeform: Shape 14">
                <a:extLst>
                  <a:ext uri="{FF2B5EF4-FFF2-40B4-BE49-F238E27FC236}">
                    <a16:creationId xmlns:a16="http://schemas.microsoft.com/office/drawing/2014/main" id="{20D5E21E-BFAA-40EE-8616-A8850F225F4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16" name="Group 15">
              <a:extLst>
                <a:ext uri="{FF2B5EF4-FFF2-40B4-BE49-F238E27FC236}">
                  <a16:creationId xmlns:a16="http://schemas.microsoft.com/office/drawing/2014/main" id="{77E6CAAD-9306-4EAA-8B22-8280BD6F0646}"/>
                </a:ext>
              </a:extLst>
            </p:cNvPr>
            <p:cNvGrpSpPr/>
            <p:nvPr/>
          </p:nvGrpSpPr>
          <p:grpSpPr>
            <a:xfrm>
              <a:off x="2585960" y="3790822"/>
              <a:ext cx="320468" cy="353204"/>
              <a:chOff x="848773" y="3063002"/>
              <a:chExt cx="885825" cy="976313"/>
            </a:xfrm>
          </p:grpSpPr>
          <p:sp>
            <p:nvSpPr>
              <p:cNvPr id="17" name="Freeform: Shape 16">
                <a:extLst>
                  <a:ext uri="{FF2B5EF4-FFF2-40B4-BE49-F238E27FC236}">
                    <a16:creationId xmlns:a16="http://schemas.microsoft.com/office/drawing/2014/main" id="{93DF2BAD-E676-4C8D-AF2B-3005B53598D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18" name="Freeform: Shape 17">
                <a:extLst>
                  <a:ext uri="{FF2B5EF4-FFF2-40B4-BE49-F238E27FC236}">
                    <a16:creationId xmlns:a16="http://schemas.microsoft.com/office/drawing/2014/main" id="{F80B209A-BA3A-4F4D-89CD-279A5D3D52DA}"/>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19" name="Freeform: Shape 18">
                <a:extLst>
                  <a:ext uri="{FF2B5EF4-FFF2-40B4-BE49-F238E27FC236}">
                    <a16:creationId xmlns:a16="http://schemas.microsoft.com/office/drawing/2014/main" id="{240FDD07-EF3B-4B01-B61C-F544C16B3ED7}"/>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nvGrpSpPr>
            <p:cNvPr id="20" name="Group 19">
              <a:extLst>
                <a:ext uri="{FF2B5EF4-FFF2-40B4-BE49-F238E27FC236}">
                  <a16:creationId xmlns:a16="http://schemas.microsoft.com/office/drawing/2014/main" id="{4021622A-DA3A-4046-8B9A-53CFFF3DE9CD}"/>
                </a:ext>
              </a:extLst>
            </p:cNvPr>
            <p:cNvGrpSpPr/>
            <p:nvPr/>
          </p:nvGrpSpPr>
          <p:grpSpPr>
            <a:xfrm>
              <a:off x="3203496" y="4101813"/>
              <a:ext cx="320468" cy="353204"/>
              <a:chOff x="848773" y="3063002"/>
              <a:chExt cx="885825" cy="976313"/>
            </a:xfrm>
          </p:grpSpPr>
          <p:sp>
            <p:nvSpPr>
              <p:cNvPr id="21" name="Freeform: Shape 20">
                <a:extLst>
                  <a:ext uri="{FF2B5EF4-FFF2-40B4-BE49-F238E27FC236}">
                    <a16:creationId xmlns:a16="http://schemas.microsoft.com/office/drawing/2014/main" id="{3A9D5A2B-5BCE-49E3-9F38-57C031B5FDC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12700" cap="rnd">
                <a:solidFill>
                  <a:schemeClr val="tx1">
                    <a:alpha val="50000"/>
                  </a:schemeClr>
                </a:solidFill>
                <a:prstDash val="solid"/>
                <a:round/>
              </a:ln>
            </p:spPr>
            <p:txBody>
              <a:bodyPr/>
              <a:lstStyle/>
              <a:p>
                <a:endParaRPr lang="en-US"/>
              </a:p>
            </p:txBody>
          </p:sp>
          <p:sp>
            <p:nvSpPr>
              <p:cNvPr id="22" name="Freeform: Shape 21">
                <a:extLst>
                  <a:ext uri="{FF2B5EF4-FFF2-40B4-BE49-F238E27FC236}">
                    <a16:creationId xmlns:a16="http://schemas.microsoft.com/office/drawing/2014/main" id="{30C632B0-7BAB-4B8D-A9E3-4D6AC1BD431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12700" cap="rnd">
                <a:solidFill>
                  <a:schemeClr val="tx1">
                    <a:alpha val="50000"/>
                  </a:schemeClr>
                </a:solidFill>
                <a:prstDash val="solid"/>
                <a:round/>
              </a:ln>
            </p:spPr>
            <p:txBody>
              <a:bodyPr/>
              <a:lstStyle/>
              <a:p>
                <a:endParaRPr lang="en-US"/>
              </a:p>
            </p:txBody>
          </p:sp>
          <p:sp>
            <p:nvSpPr>
              <p:cNvPr id="23" name="Freeform: Shape 22">
                <a:extLst>
                  <a:ext uri="{FF2B5EF4-FFF2-40B4-BE49-F238E27FC236}">
                    <a16:creationId xmlns:a16="http://schemas.microsoft.com/office/drawing/2014/main" id="{209361A4-0E05-4DED-BD16-EDAA63B81025}"/>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12700" cap="rnd">
                <a:solidFill>
                  <a:schemeClr val="tx1">
                    <a:alpha val="50000"/>
                  </a:schemeClr>
                </a:solidFill>
                <a:prstDash val="solid"/>
                <a:round/>
              </a:ln>
            </p:spPr>
            <p:txBody>
              <a:bodyPr/>
              <a:lstStyle/>
              <a:p>
                <a:endParaRPr lang="en-US"/>
              </a:p>
            </p:txBody>
          </p:sp>
        </p:grpSp>
      </p:grpSp>
    </p:spTree>
    <p:extLst>
      <p:ext uri="{BB962C8B-B14F-4D97-AF65-F5344CB8AC3E}">
        <p14:creationId xmlns:p14="http://schemas.microsoft.com/office/powerpoint/2010/main" val="14667553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3455" y="376733"/>
            <a:ext cx="11889564" cy="917575"/>
          </a:xfrm>
        </p:spPr>
        <p:txBody>
          <a:bodyPr/>
          <a:lstStyle/>
          <a:p>
            <a:pPr algn="ctr"/>
            <a:r>
              <a:rPr lang="en-US" sz="4800">
                <a:solidFill>
                  <a:schemeClr val="tx1"/>
                </a:solidFill>
              </a:rPr>
              <a:t>The container </a:t>
            </a:r>
            <a:r>
              <a:rPr lang="en-US" sz="4800">
                <a:solidFill>
                  <a:schemeClr val="accent1"/>
                </a:solidFill>
                <a:latin typeface="Segoe UI Semibold" panose="020B0702040204020203" pitchFamily="34" charset="0"/>
                <a:cs typeface="Segoe UI Semibold" panose="020B0702040204020203" pitchFamily="34" charset="0"/>
              </a:rPr>
              <a:t>advantage</a:t>
            </a:r>
          </a:p>
        </p:txBody>
      </p:sp>
      <p:grpSp>
        <p:nvGrpSpPr>
          <p:cNvPr id="27" name="Group 26">
            <a:extLst>
              <a:ext uri="{FF2B5EF4-FFF2-40B4-BE49-F238E27FC236}">
                <a16:creationId xmlns:a16="http://schemas.microsoft.com/office/drawing/2014/main" id="{6730F2C3-44D6-40A3-B6B0-16433CB6A56B}"/>
              </a:ext>
            </a:extLst>
          </p:cNvPr>
          <p:cNvGrpSpPr/>
          <p:nvPr/>
        </p:nvGrpSpPr>
        <p:grpSpPr>
          <a:xfrm>
            <a:off x="598846" y="4981633"/>
            <a:ext cx="5488832" cy="849463"/>
            <a:chOff x="598846" y="4981633"/>
            <a:chExt cx="5488832" cy="849463"/>
          </a:xfrm>
        </p:grpSpPr>
        <p:sp>
          <p:nvSpPr>
            <p:cNvPr id="50" name="TextBox 49">
              <a:extLst>
                <a:ext uri="{FF2B5EF4-FFF2-40B4-BE49-F238E27FC236}">
                  <a16:creationId xmlns:a16="http://schemas.microsoft.com/office/drawing/2014/main" id="{F0E637DF-EA86-4ABC-9F14-C02D882DD020}"/>
                </a:ext>
              </a:extLst>
            </p:cNvPr>
            <p:cNvSpPr txBox="1"/>
            <p:nvPr/>
          </p:nvSpPr>
          <p:spPr>
            <a:xfrm>
              <a:off x="598846" y="4981633"/>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Fast </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iteration</a:t>
              </a:r>
            </a:p>
          </p:txBody>
        </p:sp>
        <p:sp>
          <p:nvSpPr>
            <p:cNvPr id="51" name="TextBox 50">
              <a:extLst>
                <a:ext uri="{FF2B5EF4-FFF2-40B4-BE49-F238E27FC236}">
                  <a16:creationId xmlns:a16="http://schemas.microsoft.com/office/drawing/2014/main" id="{05884DD8-E961-4A61-9B0C-035A58CC535A}"/>
                </a:ext>
              </a:extLst>
            </p:cNvPr>
            <p:cNvSpPr txBox="1"/>
            <p:nvPr/>
          </p:nvSpPr>
          <p:spPr>
            <a:xfrm>
              <a:off x="2447571" y="4981633"/>
              <a:ext cx="1791382" cy="849463"/>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Agile </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delivery</a:t>
              </a:r>
            </a:p>
          </p:txBody>
        </p:sp>
        <p:sp>
          <p:nvSpPr>
            <p:cNvPr id="52" name="TextBox 51">
              <a:extLst>
                <a:ext uri="{FF2B5EF4-FFF2-40B4-BE49-F238E27FC236}">
                  <a16:creationId xmlns:a16="http://schemas.microsoft.com/office/drawing/2014/main" id="{068523FD-BFE9-4720-B928-EE84920E05D2}"/>
                </a:ext>
              </a:extLst>
            </p:cNvPr>
            <p:cNvSpPr txBox="1"/>
            <p:nvPr/>
          </p:nvSpPr>
          <p:spPr>
            <a:xfrm>
              <a:off x="4432142" y="4981633"/>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Immutability</a:t>
              </a:r>
            </a:p>
          </p:txBody>
        </p:sp>
      </p:grpSp>
      <p:grpSp>
        <p:nvGrpSpPr>
          <p:cNvPr id="34" name="Group 33">
            <a:extLst>
              <a:ext uri="{FF2B5EF4-FFF2-40B4-BE49-F238E27FC236}">
                <a16:creationId xmlns:a16="http://schemas.microsoft.com/office/drawing/2014/main" id="{BA33CDD7-EFB6-4CDD-BB4D-A8319356A443}"/>
              </a:ext>
            </a:extLst>
          </p:cNvPr>
          <p:cNvGrpSpPr/>
          <p:nvPr/>
        </p:nvGrpSpPr>
        <p:grpSpPr>
          <a:xfrm>
            <a:off x="1873673" y="4484201"/>
            <a:ext cx="8689128" cy="0"/>
            <a:chOff x="1873673" y="4484201"/>
            <a:chExt cx="8689128" cy="0"/>
          </a:xfrm>
        </p:grpSpPr>
        <p:cxnSp>
          <p:nvCxnSpPr>
            <p:cNvPr id="49" name="Straight Connector 48">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5"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445284" y="2395469"/>
            <a:ext cx="1513903" cy="1717947"/>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477288" y="2395469"/>
            <a:ext cx="1513903" cy="1717945"/>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62B5FBAB-C6F2-4E71-9336-AE07D0C24CD7}"/>
              </a:ext>
            </a:extLst>
          </p:cNvPr>
          <p:cNvGrpSpPr/>
          <p:nvPr/>
        </p:nvGrpSpPr>
        <p:grpSpPr>
          <a:xfrm>
            <a:off x="5189537" y="1468789"/>
            <a:ext cx="2057401" cy="2057401"/>
            <a:chOff x="5189537" y="1468789"/>
            <a:chExt cx="2057401" cy="2057401"/>
          </a:xfrm>
        </p:grpSpPr>
        <p:sp>
          <p:nvSpPr>
            <p:cNvPr id="3" name="Oval 2">
              <a:extLst>
                <a:ext uri="{FF2B5EF4-FFF2-40B4-BE49-F238E27FC236}">
                  <a16:creationId xmlns:a16="http://schemas.microsoft.com/office/drawing/2014/main" id="{2F673822-02DA-4818-9CF9-E436E0DD0A7A}"/>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2" name="Graphic 41">
              <a:extLst>
                <a:ext uri="{FF2B5EF4-FFF2-40B4-BE49-F238E27FC236}">
                  <a16:creationId xmlns:a16="http://schemas.microsoft.com/office/drawing/2014/main" id="{6E936E98-9515-470B-963F-C70D86CA0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33" name="Group 32">
            <a:extLst>
              <a:ext uri="{FF2B5EF4-FFF2-40B4-BE49-F238E27FC236}">
                <a16:creationId xmlns:a16="http://schemas.microsoft.com/office/drawing/2014/main" id="{C526CB1E-8273-47B7-B921-DA8061592A80}"/>
              </a:ext>
            </a:extLst>
          </p:cNvPr>
          <p:cNvGrpSpPr/>
          <p:nvPr/>
        </p:nvGrpSpPr>
        <p:grpSpPr>
          <a:xfrm>
            <a:off x="6348798" y="4981633"/>
            <a:ext cx="5488826" cy="849463"/>
            <a:chOff x="6348798" y="4981633"/>
            <a:chExt cx="5488826" cy="849463"/>
          </a:xfrm>
        </p:grpSpPr>
        <p:sp>
          <p:nvSpPr>
            <p:cNvPr id="53" name="TextBox 52">
              <a:extLst>
                <a:ext uri="{FF2B5EF4-FFF2-40B4-BE49-F238E27FC236}">
                  <a16:creationId xmlns:a16="http://schemas.microsoft.com/office/drawing/2014/main" id="{310CD638-A464-4A78-A6C3-A8378EC416D8}"/>
                </a:ext>
              </a:extLst>
            </p:cNvPr>
            <p:cNvSpPr txBox="1"/>
            <p:nvPr/>
          </p:nvSpPr>
          <p:spPr>
            <a:xfrm>
              <a:off x="6348798" y="4981633"/>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Cost </a:t>
              </a:r>
              <a:br>
                <a:rPr lang="en-US">
                  <a:latin typeface="Segoe UI" panose="020B0502040204020203" pitchFamily="34" charset="0"/>
                  <a:cs typeface="Segoe UI" panose="020B0502040204020203" pitchFamily="34" charset="0"/>
                </a:rPr>
              </a:br>
              <a:r>
                <a:rPr lang="en-US">
                  <a:latin typeface="Segoe UI" panose="020B0502040204020203" pitchFamily="34" charset="0"/>
                  <a:cs typeface="Segoe UI" panose="020B0502040204020203" pitchFamily="34" charset="0"/>
                </a:rPr>
                <a:t>savings</a:t>
              </a:r>
            </a:p>
          </p:txBody>
        </p:sp>
        <p:sp>
          <p:nvSpPr>
            <p:cNvPr id="54" name="TextBox 53">
              <a:extLst>
                <a:ext uri="{FF2B5EF4-FFF2-40B4-BE49-F238E27FC236}">
                  <a16:creationId xmlns:a16="http://schemas.microsoft.com/office/drawing/2014/main" id="{7659F402-BAB9-4F5D-B027-0E638B4031F9}"/>
                </a:ext>
              </a:extLst>
            </p:cNvPr>
            <p:cNvSpPr txBox="1"/>
            <p:nvPr/>
          </p:nvSpPr>
          <p:spPr>
            <a:xfrm>
              <a:off x="10182088" y="4981633"/>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Elastic bursting</a:t>
              </a:r>
            </a:p>
          </p:txBody>
        </p:sp>
        <p:sp>
          <p:nvSpPr>
            <p:cNvPr id="76" name="TextBox 75">
              <a:extLst>
                <a:ext uri="{FF2B5EF4-FFF2-40B4-BE49-F238E27FC236}">
                  <a16:creationId xmlns:a16="http://schemas.microsoft.com/office/drawing/2014/main" id="{A36FF80F-5247-4BE9-81C9-3FF7607ABFFE}"/>
                </a:ext>
              </a:extLst>
            </p:cNvPr>
            <p:cNvSpPr txBox="1"/>
            <p:nvPr/>
          </p:nvSpPr>
          <p:spPr>
            <a:xfrm>
              <a:off x="8265443" y="4981633"/>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panose="020B0502040204020203" pitchFamily="34" charset="0"/>
                  <a:cs typeface="Segoe UI" panose="020B0502040204020203" pitchFamily="34" charset="0"/>
                </a:rPr>
                <a:t>Efficient deployment</a:t>
              </a:r>
            </a:p>
          </p:txBody>
        </p:sp>
      </p:grpSp>
      <p:grpSp>
        <p:nvGrpSpPr>
          <p:cNvPr id="11" name="Group 10">
            <a:extLst>
              <a:ext uri="{FF2B5EF4-FFF2-40B4-BE49-F238E27FC236}">
                <a16:creationId xmlns:a16="http://schemas.microsoft.com/office/drawing/2014/main" id="{1C0C1B41-1787-4A0B-884B-9C7EF3F17BA5}"/>
              </a:ext>
            </a:extLst>
          </p:cNvPr>
          <p:cNvGrpSpPr/>
          <p:nvPr/>
        </p:nvGrpSpPr>
        <p:grpSpPr>
          <a:xfrm>
            <a:off x="1094827" y="4152414"/>
            <a:ext cx="663574" cy="663574"/>
            <a:chOff x="1094827" y="4152414"/>
            <a:chExt cx="663574" cy="663574"/>
          </a:xfrm>
        </p:grpSpPr>
        <p:sp>
          <p:nvSpPr>
            <p:cNvPr id="32" name="Oval 31">
              <a:extLst>
                <a:ext uri="{FF2B5EF4-FFF2-40B4-BE49-F238E27FC236}">
                  <a16:creationId xmlns:a16="http://schemas.microsoft.com/office/drawing/2014/main" id="{9E46A0D2-4E68-4770-9E0A-B4632888EFCD}"/>
                </a:ext>
              </a:extLst>
            </p:cNvPr>
            <p:cNvSpPr/>
            <p:nvPr/>
          </p:nvSpPr>
          <p:spPr bwMode="auto">
            <a:xfrm rot="16200000">
              <a:off x="1094827"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4" name="Group 83">
              <a:extLst>
                <a:ext uri="{FF2B5EF4-FFF2-40B4-BE49-F238E27FC236}">
                  <a16:creationId xmlns:a16="http://schemas.microsoft.com/office/drawing/2014/main" id="{FA097EAD-CBBB-4C5D-97BF-1F992A8C682D}"/>
                </a:ext>
              </a:extLst>
            </p:cNvPr>
            <p:cNvGrpSpPr/>
            <p:nvPr/>
          </p:nvGrpSpPr>
          <p:grpSpPr>
            <a:xfrm>
              <a:off x="1219103" y="4317232"/>
              <a:ext cx="415016" cy="333945"/>
              <a:chOff x="1101725" y="2982913"/>
              <a:chExt cx="1023938" cy="823912"/>
            </a:xfrm>
          </p:grpSpPr>
          <p:sp>
            <p:nvSpPr>
              <p:cNvPr id="85" name="Line 23">
                <a:extLst>
                  <a:ext uri="{FF2B5EF4-FFF2-40B4-BE49-F238E27FC236}">
                    <a16:creationId xmlns:a16="http://schemas.microsoft.com/office/drawing/2014/main" id="{490954CD-A581-4677-B755-6024685A54E3}"/>
                  </a:ext>
                </a:extLst>
              </p:cNvPr>
              <p:cNvSpPr>
                <a:spLocks noChangeShapeType="1"/>
              </p:cNvSpPr>
              <p:nvPr/>
            </p:nvSpPr>
            <p:spPr bwMode="auto">
              <a:xfrm flipH="1" flipV="1">
                <a:off x="1816100" y="331787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24">
                <a:extLst>
                  <a:ext uri="{FF2B5EF4-FFF2-40B4-BE49-F238E27FC236}">
                    <a16:creationId xmlns:a16="http://schemas.microsoft.com/office/drawing/2014/main" id="{0FA4C17C-2850-4E41-B24F-4257303DD42B}"/>
                  </a:ext>
                </a:extLst>
              </p:cNvPr>
              <p:cNvSpPr>
                <a:spLocks noChangeShapeType="1"/>
              </p:cNvSpPr>
              <p:nvPr/>
            </p:nvSpPr>
            <p:spPr bwMode="auto">
              <a:xfrm flipV="1">
                <a:off x="1979613" y="3308350"/>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25">
                <a:extLst>
                  <a:ext uri="{FF2B5EF4-FFF2-40B4-BE49-F238E27FC236}">
                    <a16:creationId xmlns:a16="http://schemas.microsoft.com/office/drawing/2014/main" id="{59AE7EC8-C207-4703-8CAB-E96246C21288}"/>
                  </a:ext>
                </a:extLst>
              </p:cNvPr>
              <p:cNvSpPr>
                <a:spLocks/>
              </p:cNvSpPr>
              <p:nvPr/>
            </p:nvSpPr>
            <p:spPr bwMode="auto">
              <a:xfrm>
                <a:off x="1312863" y="2982913"/>
                <a:ext cx="685800" cy="468312"/>
              </a:xfrm>
              <a:custGeom>
                <a:avLst/>
                <a:gdLst>
                  <a:gd name="T0" fmla="*/ 0 w 211"/>
                  <a:gd name="T1" fmla="*/ 60 h 144"/>
                  <a:gd name="T2" fmla="*/ 9 w 211"/>
                  <a:gd name="T3" fmla="*/ 49 h 144"/>
                  <a:gd name="T4" fmla="*/ 170 w 211"/>
                  <a:gd name="T5" fmla="*/ 43 h 144"/>
                  <a:gd name="T6" fmla="*/ 205 w 211"/>
                  <a:gd name="T7" fmla="*/ 144 h 144"/>
                </a:gdLst>
                <a:ahLst/>
                <a:cxnLst>
                  <a:cxn ang="0">
                    <a:pos x="T0" y="T1"/>
                  </a:cxn>
                  <a:cxn ang="0">
                    <a:pos x="T2" y="T3"/>
                  </a:cxn>
                  <a:cxn ang="0">
                    <a:pos x="T4" y="T5"/>
                  </a:cxn>
                  <a:cxn ang="0">
                    <a:pos x="T6" y="T7"/>
                  </a:cxn>
                </a:cxnLst>
                <a:rect l="0" t="0" r="r" b="b"/>
                <a:pathLst>
                  <a:path w="211" h="144">
                    <a:moveTo>
                      <a:pt x="0" y="60"/>
                    </a:moveTo>
                    <a:cubicBezTo>
                      <a:pt x="3" y="56"/>
                      <a:pt x="6" y="53"/>
                      <a:pt x="9" y="49"/>
                    </a:cubicBezTo>
                    <a:cubicBezTo>
                      <a:pt x="52" y="3"/>
                      <a:pt x="124" y="0"/>
                      <a:pt x="170" y="43"/>
                    </a:cubicBezTo>
                    <a:cubicBezTo>
                      <a:pt x="199" y="70"/>
                      <a:pt x="211" y="108"/>
                      <a:pt x="205" y="14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26">
                <a:extLst>
                  <a:ext uri="{FF2B5EF4-FFF2-40B4-BE49-F238E27FC236}">
                    <a16:creationId xmlns:a16="http://schemas.microsoft.com/office/drawing/2014/main" id="{C40C0C4B-A191-4640-ACE6-8F1D3EBAF48D}"/>
                  </a:ext>
                </a:extLst>
              </p:cNvPr>
              <p:cNvSpPr>
                <a:spLocks/>
              </p:cNvSpPr>
              <p:nvPr/>
            </p:nvSpPr>
            <p:spPr bwMode="auto">
              <a:xfrm>
                <a:off x="1231900" y="3348038"/>
                <a:ext cx="384175" cy="420687"/>
              </a:xfrm>
              <a:custGeom>
                <a:avLst/>
                <a:gdLst>
                  <a:gd name="T0" fmla="*/ 118 w 118"/>
                  <a:gd name="T1" fmla="*/ 129 h 129"/>
                  <a:gd name="T2" fmla="*/ 40 w 118"/>
                  <a:gd name="T3" fmla="*/ 98 h 129"/>
                  <a:gd name="T4" fmla="*/ 5 w 118"/>
                  <a:gd name="T5" fmla="*/ 0 h 129"/>
                </a:gdLst>
                <a:ahLst/>
                <a:cxnLst>
                  <a:cxn ang="0">
                    <a:pos x="T0" y="T1"/>
                  </a:cxn>
                  <a:cxn ang="0">
                    <a:pos x="T2" y="T3"/>
                  </a:cxn>
                  <a:cxn ang="0">
                    <a:pos x="T4" y="T5"/>
                  </a:cxn>
                </a:cxnLst>
                <a:rect l="0" t="0" r="r" b="b"/>
                <a:pathLst>
                  <a:path w="118" h="129">
                    <a:moveTo>
                      <a:pt x="118" y="129"/>
                    </a:moveTo>
                    <a:cubicBezTo>
                      <a:pt x="90" y="129"/>
                      <a:pt x="62" y="119"/>
                      <a:pt x="40" y="98"/>
                    </a:cubicBezTo>
                    <a:cubicBezTo>
                      <a:pt x="12" y="72"/>
                      <a:pt x="0" y="35"/>
                      <a:pt x="5"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27">
                <a:extLst>
                  <a:ext uri="{FF2B5EF4-FFF2-40B4-BE49-F238E27FC236}">
                    <a16:creationId xmlns:a16="http://schemas.microsoft.com/office/drawing/2014/main" id="{BEBE1E8B-9952-4C63-B079-558C500C1877}"/>
                  </a:ext>
                </a:extLst>
              </p:cNvPr>
              <p:cNvSpPr>
                <a:spLocks noChangeShapeType="1"/>
              </p:cNvSpPr>
              <p:nvPr/>
            </p:nvSpPr>
            <p:spPr bwMode="auto">
              <a:xfrm>
                <a:off x="1250950" y="3324225"/>
                <a:ext cx="160338" cy="1508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28">
                <a:extLst>
                  <a:ext uri="{FF2B5EF4-FFF2-40B4-BE49-F238E27FC236}">
                    <a16:creationId xmlns:a16="http://schemas.microsoft.com/office/drawing/2014/main" id="{0B19AFC4-06EB-4FA4-99BB-CE2A2F503452}"/>
                  </a:ext>
                </a:extLst>
              </p:cNvPr>
              <p:cNvSpPr>
                <a:spLocks noChangeShapeType="1"/>
              </p:cNvSpPr>
              <p:nvPr/>
            </p:nvSpPr>
            <p:spPr bwMode="auto">
              <a:xfrm flipH="1">
                <a:off x="1101725" y="3324225"/>
                <a:ext cx="146050" cy="160337"/>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Freeform 29">
                <a:extLst>
                  <a:ext uri="{FF2B5EF4-FFF2-40B4-BE49-F238E27FC236}">
                    <a16:creationId xmlns:a16="http://schemas.microsoft.com/office/drawing/2014/main" id="{64D99EAA-A0E9-457E-9777-6CBE5B361226}"/>
                  </a:ext>
                </a:extLst>
              </p:cNvPr>
              <p:cNvSpPr>
                <a:spLocks/>
              </p:cNvSpPr>
              <p:nvPr/>
            </p:nvSpPr>
            <p:spPr bwMode="auto">
              <a:xfrm>
                <a:off x="1228725" y="3340100"/>
                <a:ext cx="676275" cy="466725"/>
              </a:xfrm>
              <a:custGeom>
                <a:avLst/>
                <a:gdLst>
                  <a:gd name="T0" fmla="*/ 208 w 208"/>
                  <a:gd name="T1" fmla="*/ 88 h 143"/>
                  <a:gd name="T2" fmla="*/ 203 w 208"/>
                  <a:gd name="T3" fmla="*/ 94 h 143"/>
                  <a:gd name="T4" fmla="*/ 42 w 208"/>
                  <a:gd name="T5" fmla="*/ 101 h 143"/>
                  <a:gd name="T6" fmla="*/ 6 w 208"/>
                  <a:gd name="T7" fmla="*/ 0 h 143"/>
                </a:gdLst>
                <a:ahLst/>
                <a:cxnLst>
                  <a:cxn ang="0">
                    <a:pos x="T0" y="T1"/>
                  </a:cxn>
                  <a:cxn ang="0">
                    <a:pos x="T2" y="T3"/>
                  </a:cxn>
                  <a:cxn ang="0">
                    <a:pos x="T4" y="T5"/>
                  </a:cxn>
                  <a:cxn ang="0">
                    <a:pos x="T6" y="T7"/>
                  </a:cxn>
                </a:cxnLst>
                <a:rect l="0" t="0" r="r" b="b"/>
                <a:pathLst>
                  <a:path w="208" h="143">
                    <a:moveTo>
                      <a:pt x="208" y="88"/>
                    </a:moveTo>
                    <a:cubicBezTo>
                      <a:pt x="206" y="90"/>
                      <a:pt x="204" y="92"/>
                      <a:pt x="203" y="94"/>
                    </a:cubicBezTo>
                    <a:cubicBezTo>
                      <a:pt x="160" y="140"/>
                      <a:pt x="88" y="143"/>
                      <a:pt x="42" y="101"/>
                    </a:cubicBezTo>
                    <a:cubicBezTo>
                      <a:pt x="13" y="74"/>
                      <a:pt x="0" y="36"/>
                      <a:pt x="6"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Freeform 30">
                <a:extLst>
                  <a:ext uri="{FF2B5EF4-FFF2-40B4-BE49-F238E27FC236}">
                    <a16:creationId xmlns:a16="http://schemas.microsoft.com/office/drawing/2014/main" id="{E7FA7856-9DC3-445E-B881-D41F73726CE0}"/>
                  </a:ext>
                </a:extLst>
              </p:cNvPr>
              <p:cNvSpPr>
                <a:spLocks/>
              </p:cNvSpPr>
              <p:nvPr/>
            </p:nvSpPr>
            <p:spPr bwMode="auto">
              <a:xfrm>
                <a:off x="1608138" y="3021013"/>
                <a:ext cx="387350" cy="423862"/>
              </a:xfrm>
              <a:custGeom>
                <a:avLst/>
                <a:gdLst>
                  <a:gd name="T0" fmla="*/ 0 w 119"/>
                  <a:gd name="T1" fmla="*/ 1 h 130"/>
                  <a:gd name="T2" fmla="*/ 79 w 119"/>
                  <a:gd name="T3" fmla="*/ 31 h 130"/>
                  <a:gd name="T4" fmla="*/ 115 w 119"/>
                  <a:gd name="T5" fmla="*/ 130 h 130"/>
                </a:gdLst>
                <a:ahLst/>
                <a:cxnLst>
                  <a:cxn ang="0">
                    <a:pos x="T0" y="T1"/>
                  </a:cxn>
                  <a:cxn ang="0">
                    <a:pos x="T2" y="T3"/>
                  </a:cxn>
                  <a:cxn ang="0">
                    <a:pos x="T4" y="T5"/>
                  </a:cxn>
                </a:cxnLst>
                <a:rect l="0" t="0" r="r" b="b"/>
                <a:pathLst>
                  <a:path w="119" h="130">
                    <a:moveTo>
                      <a:pt x="0" y="1"/>
                    </a:moveTo>
                    <a:cubicBezTo>
                      <a:pt x="28" y="0"/>
                      <a:pt x="56" y="10"/>
                      <a:pt x="79" y="31"/>
                    </a:cubicBezTo>
                    <a:cubicBezTo>
                      <a:pt x="107" y="57"/>
                      <a:pt x="119" y="94"/>
                      <a:pt x="115" y="13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14">
            <a:extLst>
              <a:ext uri="{FF2B5EF4-FFF2-40B4-BE49-F238E27FC236}">
                <a16:creationId xmlns:a16="http://schemas.microsoft.com/office/drawing/2014/main" id="{43FB3F56-CA96-4277-94F7-9797DB022DC0}"/>
              </a:ext>
            </a:extLst>
          </p:cNvPr>
          <p:cNvGrpSpPr/>
          <p:nvPr/>
        </p:nvGrpSpPr>
        <p:grpSpPr>
          <a:xfrm>
            <a:off x="4928125" y="4152414"/>
            <a:ext cx="663574" cy="663574"/>
            <a:chOff x="4928125" y="4152414"/>
            <a:chExt cx="663574" cy="663574"/>
          </a:xfrm>
        </p:grpSpPr>
        <p:sp>
          <p:nvSpPr>
            <p:cNvPr id="28" name="Oval 27">
              <a:extLst>
                <a:ext uri="{FF2B5EF4-FFF2-40B4-BE49-F238E27FC236}">
                  <a16:creationId xmlns:a16="http://schemas.microsoft.com/office/drawing/2014/main" id="{3C724130-E6B0-49EC-8EBD-63E88F526BAD}"/>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3" name="Group 92">
              <a:extLst>
                <a:ext uri="{FF2B5EF4-FFF2-40B4-BE49-F238E27FC236}">
                  <a16:creationId xmlns:a16="http://schemas.microsoft.com/office/drawing/2014/main" id="{EAEA691E-8001-4B18-BB98-6D62F5B96380}"/>
                </a:ext>
              </a:extLst>
            </p:cNvPr>
            <p:cNvGrpSpPr/>
            <p:nvPr/>
          </p:nvGrpSpPr>
          <p:grpSpPr>
            <a:xfrm>
              <a:off x="5073073" y="4289538"/>
              <a:ext cx="384175" cy="384175"/>
              <a:chOff x="3222625" y="3417888"/>
              <a:chExt cx="384175" cy="384175"/>
            </a:xfrm>
          </p:grpSpPr>
          <p:sp>
            <p:nvSpPr>
              <p:cNvPr id="94" name="Freeform 40">
                <a:extLst>
                  <a:ext uri="{FF2B5EF4-FFF2-40B4-BE49-F238E27FC236}">
                    <a16:creationId xmlns:a16="http://schemas.microsoft.com/office/drawing/2014/main" id="{74292B58-9A7A-4EC8-B739-1FF4C48AA49F}"/>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Oval 41">
                <a:extLst>
                  <a:ext uri="{FF2B5EF4-FFF2-40B4-BE49-F238E27FC236}">
                    <a16:creationId xmlns:a16="http://schemas.microsoft.com/office/drawing/2014/main" id="{C80F6A84-05B8-4B5F-957E-CE93D85EB24C}"/>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a:extLst>
              <a:ext uri="{FF2B5EF4-FFF2-40B4-BE49-F238E27FC236}">
                <a16:creationId xmlns:a16="http://schemas.microsoft.com/office/drawing/2014/main" id="{DDDE59DC-448D-43BD-9BAA-A9B5EEBB907F}"/>
              </a:ext>
            </a:extLst>
          </p:cNvPr>
          <p:cNvGrpSpPr/>
          <p:nvPr/>
        </p:nvGrpSpPr>
        <p:grpSpPr>
          <a:xfrm>
            <a:off x="3011475" y="4152414"/>
            <a:ext cx="663574" cy="663574"/>
            <a:chOff x="3011475" y="4152414"/>
            <a:chExt cx="663574" cy="663574"/>
          </a:xfrm>
        </p:grpSpPr>
        <p:sp>
          <p:nvSpPr>
            <p:cNvPr id="31" name="Oval 30">
              <a:extLst>
                <a:ext uri="{FF2B5EF4-FFF2-40B4-BE49-F238E27FC236}">
                  <a16:creationId xmlns:a16="http://schemas.microsoft.com/office/drawing/2014/main" id="{AB645E69-4E01-4C6F-B400-059E69EE15D0}"/>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51047C44-B5A2-4874-9EC9-2A2958275DE1}"/>
                </a:ext>
              </a:extLst>
            </p:cNvPr>
            <p:cNvGrpSpPr/>
            <p:nvPr/>
          </p:nvGrpSpPr>
          <p:grpSpPr>
            <a:xfrm>
              <a:off x="3147811" y="4298224"/>
              <a:ext cx="390903" cy="371954"/>
              <a:chOff x="1146231" y="2215122"/>
              <a:chExt cx="530543" cy="504825"/>
            </a:xfrm>
          </p:grpSpPr>
          <p:sp>
            <p:nvSpPr>
              <p:cNvPr id="41" name="Freeform: Shape 40">
                <a:extLst>
                  <a:ext uri="{FF2B5EF4-FFF2-40B4-BE49-F238E27FC236}">
                    <a16:creationId xmlns:a16="http://schemas.microsoft.com/office/drawing/2014/main" id="{57F1AC25-82ED-45E5-97E8-275FED294F16}"/>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endParaRPr lang="en-US"/>
              </a:p>
            </p:txBody>
          </p:sp>
          <p:sp>
            <p:nvSpPr>
              <p:cNvPr id="43" name="Freeform: Shape 42">
                <a:extLst>
                  <a:ext uri="{FF2B5EF4-FFF2-40B4-BE49-F238E27FC236}">
                    <a16:creationId xmlns:a16="http://schemas.microsoft.com/office/drawing/2014/main" id="{DAF5F4EB-A1B8-434C-900A-B3FC12B037C6}"/>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endParaRPr lang="en-US"/>
              </a:p>
            </p:txBody>
          </p:sp>
        </p:grpSp>
      </p:grpSp>
      <p:grpSp>
        <p:nvGrpSpPr>
          <p:cNvPr id="19" name="Group 18">
            <a:extLst>
              <a:ext uri="{FF2B5EF4-FFF2-40B4-BE49-F238E27FC236}">
                <a16:creationId xmlns:a16="http://schemas.microsoft.com/office/drawing/2014/main" id="{B7651797-8D32-4542-8507-63C3C90021B2}"/>
              </a:ext>
            </a:extLst>
          </p:cNvPr>
          <p:cNvGrpSpPr/>
          <p:nvPr/>
        </p:nvGrpSpPr>
        <p:grpSpPr>
          <a:xfrm>
            <a:off x="6844774" y="4152414"/>
            <a:ext cx="663574" cy="663574"/>
            <a:chOff x="6844774" y="4152414"/>
            <a:chExt cx="663574" cy="663574"/>
          </a:xfrm>
        </p:grpSpPr>
        <p:sp>
          <p:nvSpPr>
            <p:cNvPr id="55" name="Oval 54">
              <a:extLst>
                <a:ext uri="{FF2B5EF4-FFF2-40B4-BE49-F238E27FC236}">
                  <a16:creationId xmlns:a16="http://schemas.microsoft.com/office/drawing/2014/main" id="{DF6B6A1C-E414-4AB1-9F4B-2E3B8D85B5F8}"/>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5B7FB16D-1A98-47F6-B99C-A950EF5C877C}"/>
                </a:ext>
              </a:extLst>
            </p:cNvPr>
            <p:cNvGrpSpPr/>
            <p:nvPr/>
          </p:nvGrpSpPr>
          <p:grpSpPr>
            <a:xfrm>
              <a:off x="6972723" y="4280355"/>
              <a:ext cx="407684" cy="407681"/>
              <a:chOff x="1000126" y="2062163"/>
              <a:chExt cx="612775" cy="612775"/>
            </a:xfrm>
          </p:grpSpPr>
          <p:sp>
            <p:nvSpPr>
              <p:cNvPr id="7" name="Freeform 5">
                <a:extLst>
                  <a:ext uri="{FF2B5EF4-FFF2-40B4-BE49-F238E27FC236}">
                    <a16:creationId xmlns:a16="http://schemas.microsoft.com/office/drawing/2014/main" id="{DEDB357B-FF4D-40D8-BC1C-753F257D16F6}"/>
                  </a:ext>
                </a:extLst>
              </p:cNvPr>
              <p:cNvSpPr>
                <a:spLocks/>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6">
                <a:extLst>
                  <a:ext uri="{FF2B5EF4-FFF2-40B4-BE49-F238E27FC236}">
                    <a16:creationId xmlns:a16="http://schemas.microsoft.com/office/drawing/2014/main" id="{862508BB-A9A8-4BF7-B7B8-C185B6650F89}"/>
                  </a:ext>
                </a:extLst>
              </p:cNvPr>
              <p:cNvSpPr>
                <a:spLocks noChangeShapeType="1"/>
              </p:cNvSpPr>
              <p:nvPr/>
            </p:nvSpPr>
            <p:spPr bwMode="auto">
              <a:xfrm>
                <a:off x="1304926" y="2505075"/>
                <a:ext cx="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7">
                <a:extLst>
                  <a:ext uri="{FF2B5EF4-FFF2-40B4-BE49-F238E27FC236}">
                    <a16:creationId xmlns:a16="http://schemas.microsoft.com/office/drawing/2014/main" id="{07535C0F-15A2-43FB-8B61-89675FD4E106}"/>
                  </a:ext>
                </a:extLst>
              </p:cNvPr>
              <p:cNvSpPr>
                <a:spLocks noChangeShapeType="1"/>
              </p:cNvSpPr>
              <p:nvPr/>
            </p:nvSpPr>
            <p:spPr bwMode="auto">
              <a:xfrm>
                <a:off x="1304926" y="2232025"/>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8">
                <a:extLst>
                  <a:ext uri="{FF2B5EF4-FFF2-40B4-BE49-F238E27FC236}">
                    <a16:creationId xmlns:a16="http://schemas.microsoft.com/office/drawing/2014/main" id="{AE5A6D6D-72CD-4E55-B250-97A42035BE78}"/>
                  </a:ext>
                </a:extLst>
              </p:cNvPr>
              <p:cNvSpPr>
                <a:spLocks noChangeShapeType="1"/>
              </p:cNvSpPr>
              <p:nvPr/>
            </p:nvSpPr>
            <p:spPr bwMode="auto">
              <a:xfrm>
                <a:off x="1304926" y="2471738"/>
                <a:ext cx="0" cy="254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Oval 10">
                <a:extLst>
                  <a:ext uri="{FF2B5EF4-FFF2-40B4-BE49-F238E27FC236}">
                    <a16:creationId xmlns:a16="http://schemas.microsoft.com/office/drawing/2014/main" id="{BA58884A-8EB9-4CB5-835A-EA95193DCBF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0" name="Group 19">
            <a:extLst>
              <a:ext uri="{FF2B5EF4-FFF2-40B4-BE49-F238E27FC236}">
                <a16:creationId xmlns:a16="http://schemas.microsoft.com/office/drawing/2014/main" id="{DB0B176B-B7E0-4233-8758-E7D9D40C86D8}"/>
              </a:ext>
            </a:extLst>
          </p:cNvPr>
          <p:cNvGrpSpPr/>
          <p:nvPr/>
        </p:nvGrpSpPr>
        <p:grpSpPr>
          <a:xfrm>
            <a:off x="8761424" y="4152414"/>
            <a:ext cx="663574" cy="663574"/>
            <a:chOff x="8761424" y="4152414"/>
            <a:chExt cx="663574" cy="663574"/>
          </a:xfrm>
        </p:grpSpPr>
        <p:sp>
          <p:nvSpPr>
            <p:cNvPr id="29" name="Oval 28">
              <a:extLst>
                <a:ext uri="{FF2B5EF4-FFF2-40B4-BE49-F238E27FC236}">
                  <a16:creationId xmlns:a16="http://schemas.microsoft.com/office/drawing/2014/main" id="{AFC761DF-81C5-4993-9A55-E4E1DEA1B04F}"/>
                </a:ext>
              </a:extLst>
            </p:cNvPr>
            <p:cNvSpPr/>
            <p:nvPr/>
          </p:nvSpPr>
          <p:spPr bwMode="auto">
            <a:xfrm rot="16200000">
              <a:off x="876142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8AD6B2E6-C99F-46E1-A2B0-0C03D1076A35}"/>
                </a:ext>
              </a:extLst>
            </p:cNvPr>
            <p:cNvGrpSpPr/>
            <p:nvPr/>
          </p:nvGrpSpPr>
          <p:grpSpPr>
            <a:xfrm>
              <a:off x="8907553" y="4299993"/>
              <a:ext cx="371316" cy="368417"/>
              <a:chOff x="882651" y="963613"/>
              <a:chExt cx="812800" cy="806450"/>
            </a:xfrm>
          </p:grpSpPr>
          <p:sp>
            <p:nvSpPr>
              <p:cNvPr id="16" name="Freeform 14">
                <a:extLst>
                  <a:ext uri="{FF2B5EF4-FFF2-40B4-BE49-F238E27FC236}">
                    <a16:creationId xmlns:a16="http://schemas.microsoft.com/office/drawing/2014/main" id="{484835A3-B56C-4194-AEAB-37E2A3999DBB}"/>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C4753895-D8C6-4025-9CAE-87FE275A1788}"/>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4" name="Group 23">
            <a:extLst>
              <a:ext uri="{FF2B5EF4-FFF2-40B4-BE49-F238E27FC236}">
                <a16:creationId xmlns:a16="http://schemas.microsoft.com/office/drawing/2014/main" id="{EC242F52-F026-4BCE-8B9E-54FECBD435FB}"/>
              </a:ext>
            </a:extLst>
          </p:cNvPr>
          <p:cNvGrpSpPr/>
          <p:nvPr/>
        </p:nvGrpSpPr>
        <p:grpSpPr>
          <a:xfrm>
            <a:off x="10678074" y="4152414"/>
            <a:ext cx="663574" cy="663574"/>
            <a:chOff x="10678074" y="4152414"/>
            <a:chExt cx="663574" cy="663574"/>
          </a:xfrm>
        </p:grpSpPr>
        <p:sp>
          <p:nvSpPr>
            <p:cNvPr id="30" name="Oval 29">
              <a:extLst>
                <a:ext uri="{FF2B5EF4-FFF2-40B4-BE49-F238E27FC236}">
                  <a16:creationId xmlns:a16="http://schemas.microsoft.com/office/drawing/2014/main" id="{718490B9-DA1B-4104-A885-1088A6CBAB17}"/>
                </a:ext>
              </a:extLst>
            </p:cNvPr>
            <p:cNvSpPr/>
            <p:nvPr/>
          </p:nvSpPr>
          <p:spPr bwMode="auto">
            <a:xfrm rot="16200000">
              <a:off x="106780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6" name="Group 25">
              <a:extLst>
                <a:ext uri="{FF2B5EF4-FFF2-40B4-BE49-F238E27FC236}">
                  <a16:creationId xmlns:a16="http://schemas.microsoft.com/office/drawing/2014/main" id="{01EB7FD4-5F2C-49BD-BFA5-E3CE945A0E95}"/>
                </a:ext>
              </a:extLst>
            </p:cNvPr>
            <p:cNvGrpSpPr/>
            <p:nvPr/>
          </p:nvGrpSpPr>
          <p:grpSpPr>
            <a:xfrm>
              <a:off x="10842540" y="4317227"/>
              <a:ext cx="334615" cy="333946"/>
              <a:chOff x="10067926" y="2455863"/>
              <a:chExt cx="795338" cy="793750"/>
            </a:xfrm>
          </p:grpSpPr>
          <p:sp>
            <p:nvSpPr>
              <p:cNvPr id="21" name="Line 19">
                <a:extLst>
                  <a:ext uri="{FF2B5EF4-FFF2-40B4-BE49-F238E27FC236}">
                    <a16:creationId xmlns:a16="http://schemas.microsoft.com/office/drawing/2014/main" id="{1FDFB35E-14D0-4651-BFEE-01B3EE499BB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20">
                <a:extLst>
                  <a:ext uri="{FF2B5EF4-FFF2-40B4-BE49-F238E27FC236}">
                    <a16:creationId xmlns:a16="http://schemas.microsoft.com/office/drawing/2014/main" id="{11DE8E9E-AE20-4035-8649-339E6F490223}"/>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1">
                <a:extLst>
                  <a:ext uri="{FF2B5EF4-FFF2-40B4-BE49-F238E27FC236}">
                    <a16:creationId xmlns:a16="http://schemas.microsoft.com/office/drawing/2014/main" id="{5054C8A3-ECB6-44E0-97AA-217BF64310C1}"/>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6" name="Group 35">
            <a:extLst>
              <a:ext uri="{FF2B5EF4-FFF2-40B4-BE49-F238E27FC236}">
                <a16:creationId xmlns:a16="http://schemas.microsoft.com/office/drawing/2014/main" id="{939ACC6D-0199-4380-9751-4E30F58CB005}"/>
              </a:ext>
            </a:extLst>
          </p:cNvPr>
          <p:cNvGrpSpPr/>
          <p:nvPr/>
        </p:nvGrpSpPr>
        <p:grpSpPr>
          <a:xfrm>
            <a:off x="6844776" y="5863295"/>
            <a:ext cx="4480560" cy="664797"/>
            <a:chOff x="6844776" y="5863295"/>
            <a:chExt cx="4480560" cy="664797"/>
          </a:xfrm>
        </p:grpSpPr>
        <p:sp>
          <p:nvSpPr>
            <p:cNvPr id="6" name="Left Bracket 5">
              <a:extLst>
                <a:ext uri="{FF2B5EF4-FFF2-40B4-BE49-F238E27FC236}">
                  <a16:creationId xmlns:a16="http://schemas.microsoft.com/office/drawing/2014/main" id="{6F638F08-674C-4ED9-A7DE-0B5F64223055}"/>
                </a:ext>
              </a:extLst>
            </p:cNvPr>
            <p:cNvSpPr/>
            <p:nvPr/>
          </p:nvSpPr>
          <p:spPr>
            <a:xfrm rot="16200000">
              <a:off x="9039336"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DFF78382-BFA8-4113-9376-B631AD2546FA}"/>
                </a:ext>
              </a:extLst>
            </p:cNvPr>
            <p:cNvSpPr txBox="1"/>
            <p:nvPr/>
          </p:nvSpPr>
          <p:spPr>
            <a:xfrm>
              <a:off x="8444252" y="5863295"/>
              <a:ext cx="1297918" cy="664797"/>
            </a:xfrm>
            <a:prstGeom prst="rect">
              <a:avLst/>
            </a:prstGeom>
            <a:solidFill>
              <a:schemeClr val="bg1"/>
            </a:solidFill>
          </p:spPr>
          <p:txBody>
            <a:bodyPr wrap="square" lIns="146304" tIns="146304" rIns="146304" bIns="146304" rtlCol="0">
              <a:spAutoFit/>
            </a:bodyPr>
            <a:lstStyle/>
            <a:p>
              <a:pPr algn="ctr">
                <a:spcAft>
                  <a:spcPts val="2400"/>
                </a:spcAft>
              </a:pPr>
              <a:r>
                <a:rPr lang="en-US" sz="2400">
                  <a:solidFill>
                    <a:schemeClr val="accent1"/>
                  </a:solidFill>
                  <a:latin typeface="Segoe UI Semibold" panose="020B0702040204020203" pitchFamily="34" charset="0"/>
                  <a:cs typeface="Segoe UI Semibold" panose="020B0702040204020203" pitchFamily="34" charset="0"/>
                </a:rPr>
                <a:t>For IT</a:t>
              </a:r>
            </a:p>
          </p:txBody>
        </p:sp>
      </p:grpSp>
      <p:grpSp>
        <p:nvGrpSpPr>
          <p:cNvPr id="35" name="Group 34">
            <a:extLst>
              <a:ext uri="{FF2B5EF4-FFF2-40B4-BE49-F238E27FC236}">
                <a16:creationId xmlns:a16="http://schemas.microsoft.com/office/drawing/2014/main" id="{E3476CD4-56BE-4FB5-962B-A0A7AEDA1131}"/>
              </a:ext>
            </a:extLst>
          </p:cNvPr>
          <p:cNvGrpSpPr/>
          <p:nvPr/>
        </p:nvGrpSpPr>
        <p:grpSpPr>
          <a:xfrm>
            <a:off x="1112457" y="5863295"/>
            <a:ext cx="4480560" cy="664797"/>
            <a:chOff x="1112457" y="5863295"/>
            <a:chExt cx="4480560" cy="664797"/>
          </a:xfrm>
        </p:grpSpPr>
        <p:sp>
          <p:nvSpPr>
            <p:cNvPr id="58" name="Left Bracket 57">
              <a:extLst>
                <a:ext uri="{FF2B5EF4-FFF2-40B4-BE49-F238E27FC236}">
                  <a16:creationId xmlns:a16="http://schemas.microsoft.com/office/drawing/2014/main" id="{730FD369-ECB0-464C-B41D-C92AB256DC29}"/>
                </a:ext>
              </a:extLst>
            </p:cNvPr>
            <p:cNvSpPr/>
            <p:nvPr/>
          </p:nvSpPr>
          <p:spPr>
            <a:xfrm rot="16200000">
              <a:off x="3307017" y="3909081"/>
              <a:ext cx="91440" cy="4480560"/>
            </a:xfrm>
            <a:prstGeom prst="leftBracket">
              <a:avLst>
                <a:gd name="adj" fmla="val 1954"/>
              </a:avLst>
            </a:prstGeom>
            <a:ln w="28575"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B565BAC2-3907-4541-9DB0-3DB74119E184}"/>
                </a:ext>
              </a:extLst>
            </p:cNvPr>
            <p:cNvSpPr txBox="1"/>
            <p:nvPr/>
          </p:nvSpPr>
          <p:spPr>
            <a:xfrm>
              <a:off x="2165324" y="5863295"/>
              <a:ext cx="2355876" cy="664797"/>
            </a:xfrm>
            <a:prstGeom prst="rect">
              <a:avLst/>
            </a:prstGeom>
            <a:solidFill>
              <a:schemeClr val="bg1"/>
            </a:solidFill>
          </p:spPr>
          <p:txBody>
            <a:bodyPr wrap="square" lIns="146304" tIns="146304" rIns="146304" bIns="146304" rtlCol="0">
              <a:spAutoFit/>
            </a:bodyPr>
            <a:lstStyle/>
            <a:p>
              <a:pPr algn="ctr">
                <a:spcAft>
                  <a:spcPts val="2400"/>
                </a:spcAft>
              </a:pPr>
              <a:r>
                <a:rPr lang="en-US" sz="2400">
                  <a:solidFill>
                    <a:schemeClr val="accent1"/>
                  </a:solidFill>
                  <a:latin typeface="Segoe UI Semibold" panose="020B0702040204020203" pitchFamily="34" charset="0"/>
                  <a:cs typeface="Segoe UI Semibold" panose="020B0702040204020203" pitchFamily="34" charset="0"/>
                </a:rPr>
                <a:t>For developers</a:t>
              </a:r>
            </a:p>
          </p:txBody>
        </p:sp>
      </p:grpSp>
    </p:spTree>
    <p:extLst>
      <p:ext uri="{BB962C8B-B14F-4D97-AF65-F5344CB8AC3E}">
        <p14:creationId xmlns:p14="http://schemas.microsoft.com/office/powerpoint/2010/main" val="117039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1000"/>
                            </p:stCondLst>
                            <p:childTnLst>
                              <p:par>
                                <p:cTn id="11" presetID="2" presetClass="entr" presetSubtype="4" decel="10000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000" fill="hold"/>
                                        <p:tgtEl>
                                          <p:spTgt spid="11"/>
                                        </p:tgtEl>
                                        <p:attrNameLst>
                                          <p:attrName>ppt_x</p:attrName>
                                        </p:attrNameLst>
                                      </p:cBhvr>
                                      <p:tavLst>
                                        <p:tav tm="0">
                                          <p:val>
                                            <p:strVal val="#ppt_x"/>
                                          </p:val>
                                        </p:tav>
                                        <p:tav tm="100000">
                                          <p:val>
                                            <p:strVal val="#ppt_x"/>
                                          </p:val>
                                        </p:tav>
                                      </p:tavLst>
                                    </p:anim>
                                    <p:anim calcmode="lin" valueType="num">
                                      <p:cBhvr additive="base">
                                        <p:cTn id="14" dur="10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decel="100000" fill="hold" nodeType="withEffect">
                                  <p:stCondLst>
                                    <p:cond delay="75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1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000" fill="hold"/>
                                        <p:tgtEl>
                                          <p:spTgt spid="19"/>
                                        </p:tgtEl>
                                        <p:attrNameLst>
                                          <p:attrName>ppt_x</p:attrName>
                                        </p:attrNameLst>
                                      </p:cBhvr>
                                      <p:tavLst>
                                        <p:tav tm="0">
                                          <p:val>
                                            <p:strVal val="#ppt_x"/>
                                          </p:val>
                                        </p:tav>
                                        <p:tav tm="100000">
                                          <p:val>
                                            <p:strVal val="#ppt_x"/>
                                          </p:val>
                                        </p:tav>
                                      </p:tavLst>
                                    </p:anim>
                                    <p:anim calcmode="lin" valueType="num">
                                      <p:cBhvr additive="base">
                                        <p:cTn id="26" dur="1000" fill="hold"/>
                                        <p:tgtEl>
                                          <p:spTgt spid="19"/>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175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1000" fill="hold"/>
                                        <p:tgtEl>
                                          <p:spTgt spid="20"/>
                                        </p:tgtEl>
                                        <p:attrNameLst>
                                          <p:attrName>ppt_x</p:attrName>
                                        </p:attrNameLst>
                                      </p:cBhvr>
                                      <p:tavLst>
                                        <p:tav tm="0">
                                          <p:val>
                                            <p:strVal val="#ppt_x"/>
                                          </p:val>
                                        </p:tav>
                                        <p:tav tm="100000">
                                          <p:val>
                                            <p:strVal val="#ppt_x"/>
                                          </p:val>
                                        </p:tav>
                                      </p:tavLst>
                                    </p:anim>
                                    <p:anim calcmode="lin" valueType="num">
                                      <p:cBhvr additive="base">
                                        <p:cTn id="30" dur="1000" fill="hold"/>
                                        <p:tgtEl>
                                          <p:spTgt spid="20"/>
                                        </p:tgtEl>
                                        <p:attrNameLst>
                                          <p:attrName>ppt_y</p:attrName>
                                        </p:attrNameLst>
                                      </p:cBhvr>
                                      <p:tavLst>
                                        <p:tav tm="0">
                                          <p:val>
                                            <p:strVal val="1+#ppt_h/2"/>
                                          </p:val>
                                        </p:tav>
                                        <p:tav tm="100000">
                                          <p:val>
                                            <p:strVal val="#ppt_y"/>
                                          </p:val>
                                        </p:tav>
                                      </p:tavLst>
                                    </p:anim>
                                  </p:childTnLst>
                                </p:cTn>
                              </p:par>
                              <p:par>
                                <p:cTn id="31" presetID="2" presetClass="entr" presetSubtype="4" decel="100000" fill="hold" nodeType="withEffect">
                                  <p:stCondLst>
                                    <p:cond delay="200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1000" fill="hold"/>
                                        <p:tgtEl>
                                          <p:spTgt spid="24"/>
                                        </p:tgtEl>
                                        <p:attrNameLst>
                                          <p:attrName>ppt_x</p:attrName>
                                        </p:attrNameLst>
                                      </p:cBhvr>
                                      <p:tavLst>
                                        <p:tav tm="0">
                                          <p:val>
                                            <p:strVal val="#ppt_x"/>
                                          </p:val>
                                        </p:tav>
                                        <p:tav tm="100000">
                                          <p:val>
                                            <p:strVal val="#ppt_x"/>
                                          </p:val>
                                        </p:tav>
                                      </p:tavLst>
                                    </p:anim>
                                    <p:anim calcmode="lin" valueType="num">
                                      <p:cBhvr additive="base">
                                        <p:cTn id="34" dur="1000" fill="hold"/>
                                        <p:tgtEl>
                                          <p:spTgt spid="24"/>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10" presetClass="entr" presetSubtype="0"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25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25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25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750"/>
                            </p:stCondLst>
                            <p:childTnLst>
                              <p:par>
                                <p:cTn id="49" presetID="22" presetClass="entr" presetSubtype="8"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left)">
                                      <p:cBhvr>
                                        <p:cTn id="51" dur="1000"/>
                                        <p:tgtEl>
                                          <p:spTgt spid="34"/>
                                        </p:tgtEl>
                                      </p:cBhvr>
                                    </p:animEffect>
                                  </p:childTnLst>
                                </p:cTn>
                              </p:par>
                            </p:childTnLst>
                          </p:cTn>
                        </p:par>
                        <p:par>
                          <p:cTn id="52" fill="hold">
                            <p:stCondLst>
                              <p:cond delay="5750"/>
                            </p:stCondLst>
                            <p:childTnLst>
                              <p:par>
                                <p:cTn id="53" presetID="16" presetClass="entr" presetSubtype="37"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arn(outVertical)">
                                      <p:cBhvr>
                                        <p:cTn id="55" dur="1000"/>
                                        <p:tgtEl>
                                          <p:spTgt spid="35"/>
                                        </p:tgtEl>
                                      </p:cBhvr>
                                    </p:animEffect>
                                  </p:childTnLst>
                                </p:cTn>
                              </p:par>
                              <p:par>
                                <p:cTn id="56" presetID="16" presetClass="entr" presetSubtype="37" fill="hold"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arn(outVertical)">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DBBB4E8-09FE-4371-A65E-C4A1988B5610}"/>
              </a:ext>
            </a:extLst>
          </p:cNvPr>
          <p:cNvSpPr/>
          <p:nvPr/>
        </p:nvSpPr>
        <p:spPr bwMode="auto">
          <a:xfrm>
            <a:off x="8259747" y="4047916"/>
            <a:ext cx="3851753"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31" name="Rectangle 30">
            <a:extLst>
              <a:ext uri="{FF2B5EF4-FFF2-40B4-BE49-F238E27FC236}">
                <a16:creationId xmlns:a16="http://schemas.microsoft.com/office/drawing/2014/main" id="{94F18379-DDEB-48E1-88A2-6A2DD2FF564F}"/>
              </a:ext>
            </a:extLst>
          </p:cNvPr>
          <p:cNvSpPr/>
          <p:nvPr/>
        </p:nvSpPr>
        <p:spPr bwMode="auto">
          <a:xfrm>
            <a:off x="324976" y="1372767"/>
            <a:ext cx="5842759" cy="257414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30" name="Rectangle 29">
            <a:extLst>
              <a:ext uri="{FF2B5EF4-FFF2-40B4-BE49-F238E27FC236}">
                <a16:creationId xmlns:a16="http://schemas.microsoft.com/office/drawing/2014/main" id="{471DD975-1066-4812-AAE9-F1FB275CA00F}"/>
              </a:ext>
            </a:extLst>
          </p:cNvPr>
          <p:cNvSpPr/>
          <p:nvPr/>
        </p:nvSpPr>
        <p:spPr bwMode="auto">
          <a:xfrm>
            <a:off x="6268741" y="1372767"/>
            <a:ext cx="5842759" cy="2574143"/>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3" name="Title 1">
            <a:extLst>
              <a:ext uri="{FF2B5EF4-FFF2-40B4-BE49-F238E27FC236}">
                <a16:creationId xmlns:a16="http://schemas.microsoft.com/office/drawing/2014/main" id="{DB7C6BC0-2272-4981-956D-1D9182E060AA}"/>
              </a:ext>
            </a:extLst>
          </p:cNvPr>
          <p:cNvSpPr>
            <a:spLocks noGrp="1"/>
          </p:cNvSpPr>
          <p:nvPr>
            <p:ph type="title"/>
          </p:nvPr>
        </p:nvSpPr>
        <p:spPr>
          <a:xfrm>
            <a:off x="273455" y="376733"/>
            <a:ext cx="11889564" cy="917575"/>
          </a:xfrm>
        </p:spPr>
        <p:txBody>
          <a:bodyPr/>
          <a:lstStyle/>
          <a:p>
            <a:pPr algn="ctr"/>
            <a:r>
              <a:rPr lang="en-US" sz="4800">
                <a:solidFill>
                  <a:schemeClr val="tx1"/>
                </a:solidFill>
              </a:rPr>
              <a:t>Containers are gaining </a:t>
            </a:r>
            <a:r>
              <a:rPr lang="en-US" sz="4800">
                <a:solidFill>
                  <a:schemeClr val="accent1"/>
                </a:solidFill>
                <a:latin typeface="Segoe UI Semibold" panose="020B0702040204020203" pitchFamily="34" charset="0"/>
                <a:cs typeface="Segoe UI Semibold" panose="020B0702040204020203" pitchFamily="34" charset="0"/>
              </a:rPr>
              <a:t>momentum</a:t>
            </a:r>
          </a:p>
        </p:txBody>
      </p:sp>
      <p:graphicFrame>
        <p:nvGraphicFramePr>
          <p:cNvPr id="49" name="Chart 48">
            <a:extLst>
              <a:ext uri="{FF2B5EF4-FFF2-40B4-BE49-F238E27FC236}">
                <a16:creationId xmlns:a16="http://schemas.microsoft.com/office/drawing/2014/main" id="{B5E1C23F-A8EE-4DEC-BD2F-F9B74964934D}"/>
              </a:ext>
            </a:extLst>
          </p:cNvPr>
          <p:cNvGraphicFramePr/>
          <p:nvPr>
            <p:extLst>
              <p:ext uri="{D42A27DB-BD31-4B8C-83A1-F6EECF244321}">
                <p14:modId xmlns:p14="http://schemas.microsoft.com/office/powerpoint/2010/main" val="2620989125"/>
              </p:ext>
            </p:extLst>
          </p:nvPr>
        </p:nvGraphicFramePr>
        <p:xfrm>
          <a:off x="9043562" y="1648463"/>
          <a:ext cx="3240234" cy="2076251"/>
        </p:xfrm>
        <a:graphic>
          <a:graphicData uri="http://schemas.openxmlformats.org/drawingml/2006/chart">
            <c:chart xmlns:c="http://schemas.openxmlformats.org/drawingml/2006/chart" xmlns:r="http://schemas.openxmlformats.org/officeDocument/2006/relationships" r:id="rId3"/>
          </a:graphicData>
        </a:graphic>
      </p:graphicFrame>
      <p:sp>
        <p:nvSpPr>
          <p:cNvPr id="71" name="Rectangle 70">
            <a:extLst>
              <a:ext uri="{FF2B5EF4-FFF2-40B4-BE49-F238E27FC236}">
                <a16:creationId xmlns:a16="http://schemas.microsoft.com/office/drawing/2014/main" id="{F12AA1FA-5C30-4573-BF3C-80002FFA2CAE}"/>
              </a:ext>
            </a:extLst>
          </p:cNvPr>
          <p:cNvSpPr/>
          <p:nvPr/>
        </p:nvSpPr>
        <p:spPr>
          <a:xfrm>
            <a:off x="11113465" y="4711832"/>
            <a:ext cx="1177588" cy="923330"/>
          </a:xfrm>
          <a:prstGeom prst="rect">
            <a:avLst/>
          </a:prstGeom>
        </p:spPr>
        <p:txBody>
          <a:bodyPr wrap="square">
            <a:spAutoFit/>
          </a:bodyPr>
          <a:lstStyle/>
          <a:p>
            <a:pPr defTabSz="914367"/>
            <a:r>
              <a:rPr lang="en-US" sz="5400">
                <a:solidFill>
                  <a:srgbClr val="0072C6"/>
                </a:solidFill>
                <a:latin typeface="Segoe UI"/>
              </a:rPr>
              <a:t>9</a:t>
            </a:r>
            <a:r>
              <a:rPr lang="en-US" sz="5400">
                <a:solidFill>
                  <a:srgbClr val="0072C6"/>
                </a:solidFill>
                <a:latin typeface="Segoe UI Light"/>
              </a:rPr>
              <a:t>x</a:t>
            </a:r>
          </a:p>
        </p:txBody>
      </p:sp>
      <p:sp>
        <p:nvSpPr>
          <p:cNvPr id="32" name="Rectangle 31">
            <a:extLst>
              <a:ext uri="{FF2B5EF4-FFF2-40B4-BE49-F238E27FC236}">
                <a16:creationId xmlns:a16="http://schemas.microsoft.com/office/drawing/2014/main" id="{BF461AA6-9117-4222-A17C-ED8AB4D3A0E3}"/>
              </a:ext>
            </a:extLst>
          </p:cNvPr>
          <p:cNvSpPr/>
          <p:nvPr/>
        </p:nvSpPr>
        <p:spPr bwMode="auto">
          <a:xfrm>
            <a:off x="324975" y="4047916"/>
            <a:ext cx="3849156"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33" name="Rectangle 32">
            <a:extLst>
              <a:ext uri="{FF2B5EF4-FFF2-40B4-BE49-F238E27FC236}">
                <a16:creationId xmlns:a16="http://schemas.microsoft.com/office/drawing/2014/main" id="{0B83F86F-B158-48FA-8CFD-D30707DCD0A2}"/>
              </a:ext>
            </a:extLst>
          </p:cNvPr>
          <p:cNvSpPr/>
          <p:nvPr/>
        </p:nvSpPr>
        <p:spPr bwMode="auto">
          <a:xfrm>
            <a:off x="4277734" y="4047916"/>
            <a:ext cx="3881007" cy="2280238"/>
          </a:xfrm>
          <a:prstGeom prst="rect">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err="1">
              <a:solidFill>
                <a:srgbClr val="505050"/>
              </a:solidFill>
              <a:latin typeface="Segoe UI"/>
              <a:cs typeface="Segoe UI" pitchFamily="34" charset="0"/>
            </a:endParaRPr>
          </a:p>
        </p:txBody>
      </p:sp>
      <p:sp>
        <p:nvSpPr>
          <p:cNvPr id="35" name="Rectangle 34">
            <a:extLst>
              <a:ext uri="{FF2B5EF4-FFF2-40B4-BE49-F238E27FC236}">
                <a16:creationId xmlns:a16="http://schemas.microsoft.com/office/drawing/2014/main" id="{8D7D4A65-4DB2-4825-A503-73061F21E43D}"/>
              </a:ext>
            </a:extLst>
          </p:cNvPr>
          <p:cNvSpPr/>
          <p:nvPr/>
        </p:nvSpPr>
        <p:spPr>
          <a:xfrm>
            <a:off x="6472924" y="2964285"/>
            <a:ext cx="2914217" cy="646331"/>
          </a:xfrm>
          <a:prstGeom prst="rect">
            <a:avLst/>
          </a:prstGeom>
        </p:spPr>
        <p:txBody>
          <a:bodyPr wrap="square">
            <a:spAutoFit/>
          </a:bodyPr>
          <a:lstStyle/>
          <a:p>
            <a:pPr defTabSz="914367"/>
            <a:r>
              <a:rPr lang="en-US" sz="1200">
                <a:solidFill>
                  <a:srgbClr val="505050"/>
                </a:solidFill>
                <a:latin typeface="Segoe UI"/>
              </a:rPr>
              <a:t>Nearly </a:t>
            </a:r>
            <a:r>
              <a:rPr lang="en-US" sz="1200" b="1">
                <a:solidFill>
                  <a:srgbClr val="505050"/>
                </a:solidFill>
                <a:latin typeface="Segoe UI Semibold" panose="020B0702040204020203" pitchFamily="34" charset="0"/>
                <a:cs typeface="Segoe UI Semibold" panose="020B0702040204020203" pitchFamily="34" charset="0"/>
              </a:rPr>
              <a:t>60% percent </a:t>
            </a:r>
            <a:r>
              <a:rPr lang="en-US" sz="1200">
                <a:solidFill>
                  <a:srgbClr val="505050"/>
                </a:solidFill>
                <a:latin typeface="Segoe UI"/>
              </a:rPr>
              <a:t>of organizations running 500 or more hosts are classiﬁed as </a:t>
            </a:r>
            <a:r>
              <a:rPr lang="en-US" sz="1200" b="1">
                <a:solidFill>
                  <a:srgbClr val="505050"/>
                </a:solidFill>
                <a:latin typeface="Segoe UI Semibold" panose="020B0702040204020203" pitchFamily="34" charset="0"/>
                <a:cs typeface="Segoe UI Semibold" panose="020B0702040204020203" pitchFamily="34" charset="0"/>
              </a:rPr>
              <a:t>container dabblers </a:t>
            </a:r>
            <a:r>
              <a:rPr lang="en-US" sz="1200">
                <a:solidFill>
                  <a:srgbClr val="505050"/>
                </a:solidFill>
                <a:latin typeface="Segoe UI"/>
              </a:rPr>
              <a:t>or adopters.</a:t>
            </a:r>
          </a:p>
        </p:txBody>
      </p:sp>
      <p:sp>
        <p:nvSpPr>
          <p:cNvPr id="37" name="TextBox 36">
            <a:extLst>
              <a:ext uri="{FF2B5EF4-FFF2-40B4-BE49-F238E27FC236}">
                <a16:creationId xmlns:a16="http://schemas.microsoft.com/office/drawing/2014/main" id="{59209094-1528-487A-82C2-5BD31D4B7E09}"/>
              </a:ext>
            </a:extLst>
          </p:cNvPr>
          <p:cNvSpPr txBox="1"/>
          <p:nvPr/>
        </p:nvSpPr>
        <p:spPr>
          <a:xfrm>
            <a:off x="649449" y="1659927"/>
            <a:ext cx="1584412" cy="1246495"/>
          </a:xfrm>
          <a:prstGeom prst="rect">
            <a:avLst/>
          </a:prstGeom>
          <a:noFill/>
        </p:spPr>
        <p:txBody>
          <a:bodyPr wrap="square" lIns="0" tIns="0" rIns="0" bIns="0" rtlCol="0">
            <a:spAutoFit/>
          </a:bodyPr>
          <a:lstStyle/>
          <a:p>
            <a:pPr defTabSz="914367">
              <a:lnSpc>
                <a:spcPct val="90000"/>
              </a:lnSpc>
              <a:spcAft>
                <a:spcPts val="588"/>
              </a:spcAft>
            </a:pPr>
            <a:r>
              <a:rPr lang="en-US">
                <a:solidFill>
                  <a:srgbClr val="505050"/>
                </a:solidFill>
                <a:latin typeface="Segoe UI Semibold" panose="020B0702040204020203" pitchFamily="34" charset="0"/>
                <a:cs typeface="Segoe UI Semibold" panose="020B0702040204020203" pitchFamily="34" charset="0"/>
              </a:rPr>
              <a:t>Does your organization currently </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use container technologies?</a:t>
            </a:r>
            <a:r>
              <a:rPr lang="en-US" baseline="30000">
                <a:solidFill>
                  <a:srgbClr val="505050"/>
                </a:solidFill>
                <a:latin typeface="Segoe UI Semibold" panose="020B0702040204020203" pitchFamily="34" charset="0"/>
                <a:cs typeface="Segoe UI Semibold" panose="020B0702040204020203" pitchFamily="34" charset="0"/>
              </a:rPr>
              <a:t>1</a:t>
            </a:r>
            <a:endParaRPr lang="en-US">
              <a:solidFill>
                <a:srgbClr val="505050"/>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CC5EDAF-E502-4DC4-BF1E-B819EC966FBA}"/>
              </a:ext>
            </a:extLst>
          </p:cNvPr>
          <p:cNvSpPr/>
          <p:nvPr/>
        </p:nvSpPr>
        <p:spPr>
          <a:xfrm>
            <a:off x="3159336" y="4711832"/>
            <a:ext cx="1177588" cy="923330"/>
          </a:xfrm>
          <a:prstGeom prst="rect">
            <a:avLst/>
          </a:prstGeom>
        </p:spPr>
        <p:txBody>
          <a:bodyPr wrap="square">
            <a:spAutoFit/>
          </a:bodyPr>
          <a:lstStyle/>
          <a:p>
            <a:pPr defTabSz="914367"/>
            <a:r>
              <a:rPr lang="en-US" sz="5400">
                <a:solidFill>
                  <a:srgbClr val="0072C6"/>
                </a:solidFill>
                <a:latin typeface="Segoe UI"/>
              </a:rPr>
              <a:t>5</a:t>
            </a:r>
            <a:r>
              <a:rPr lang="en-US" sz="5400">
                <a:solidFill>
                  <a:srgbClr val="0072C6"/>
                </a:solidFill>
                <a:latin typeface="Segoe UI Light"/>
              </a:rPr>
              <a:t>x</a:t>
            </a:r>
          </a:p>
        </p:txBody>
      </p:sp>
      <p:graphicFrame>
        <p:nvGraphicFramePr>
          <p:cNvPr id="39" name="Chart 38">
            <a:extLst>
              <a:ext uri="{FF2B5EF4-FFF2-40B4-BE49-F238E27FC236}">
                <a16:creationId xmlns:a16="http://schemas.microsoft.com/office/drawing/2014/main" id="{0324C1CC-8CF2-481B-8834-A0E7DFB4AE7F}"/>
              </a:ext>
            </a:extLst>
          </p:cNvPr>
          <p:cNvGraphicFramePr/>
          <p:nvPr>
            <p:extLst>
              <p:ext uri="{D42A27DB-BD31-4B8C-83A1-F6EECF244321}">
                <p14:modId xmlns:p14="http://schemas.microsoft.com/office/powerpoint/2010/main" val="1491581789"/>
              </p:ext>
            </p:extLst>
          </p:nvPr>
        </p:nvGraphicFramePr>
        <p:xfrm>
          <a:off x="3235942" y="1659926"/>
          <a:ext cx="3240234" cy="2076251"/>
        </p:xfrm>
        <a:graphic>
          <a:graphicData uri="http://schemas.openxmlformats.org/drawingml/2006/chart">
            <c:chart xmlns:c="http://schemas.openxmlformats.org/drawingml/2006/chart" xmlns:r="http://schemas.openxmlformats.org/officeDocument/2006/relationships" r:id="rId4"/>
          </a:graphicData>
        </a:graphic>
      </p:graphicFrame>
      <p:pic>
        <p:nvPicPr>
          <p:cNvPr id="40" name="Graphic 39">
            <a:extLst>
              <a:ext uri="{FF2B5EF4-FFF2-40B4-BE49-F238E27FC236}">
                <a16:creationId xmlns:a16="http://schemas.microsoft.com/office/drawing/2014/main" id="{C06D90E7-4D5D-4B5A-99ED-B4EA05DCF9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5745" y="2324612"/>
            <a:ext cx="639909" cy="732986"/>
          </a:xfrm>
          <a:prstGeom prst="rect">
            <a:avLst/>
          </a:prstGeom>
        </p:spPr>
      </p:pic>
      <p:sp>
        <p:nvSpPr>
          <p:cNvPr id="48" name="TextBox 47">
            <a:extLst>
              <a:ext uri="{FF2B5EF4-FFF2-40B4-BE49-F238E27FC236}">
                <a16:creationId xmlns:a16="http://schemas.microsoft.com/office/drawing/2014/main" id="{FFCCEC56-9131-478A-978D-0E8695DC90F6}"/>
              </a:ext>
            </a:extLst>
          </p:cNvPr>
          <p:cNvSpPr txBox="1"/>
          <p:nvPr/>
        </p:nvSpPr>
        <p:spPr>
          <a:xfrm>
            <a:off x="6586145" y="1659926"/>
            <a:ext cx="1406311" cy="997196"/>
          </a:xfrm>
          <a:prstGeom prst="rect">
            <a:avLst/>
          </a:prstGeom>
          <a:noFill/>
        </p:spPr>
        <p:txBody>
          <a:bodyPr wrap="square" lIns="0" tIns="0" rIns="0" bIns="0" rtlCol="0">
            <a:spAutoFit/>
          </a:bodyPr>
          <a:lstStyle/>
          <a:p>
            <a:pPr defTabSz="914367">
              <a:lnSpc>
                <a:spcPct val="90000"/>
              </a:lnSpc>
              <a:spcAft>
                <a:spcPts val="588"/>
              </a:spcAft>
            </a:pPr>
            <a:r>
              <a:rPr lang="en-US">
                <a:solidFill>
                  <a:srgbClr val="505050"/>
                </a:solidFill>
                <a:latin typeface="Segoe UI Semibold" panose="020B0702040204020203" pitchFamily="34" charset="0"/>
                <a:cs typeface="Segoe UI Semibold" panose="020B0702040204020203" pitchFamily="34" charset="0"/>
              </a:rPr>
              <a:t>Larger companies</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are leading</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adoption.</a:t>
            </a:r>
            <a:r>
              <a:rPr lang="en-US" baseline="30000">
                <a:solidFill>
                  <a:srgbClr val="505050"/>
                </a:solidFill>
                <a:latin typeface="Segoe UI Semibold" panose="020B0702040204020203" pitchFamily="34" charset="0"/>
                <a:cs typeface="Segoe UI Semibold" panose="020B0702040204020203" pitchFamily="34" charset="0"/>
              </a:rPr>
              <a:t>2</a:t>
            </a:r>
            <a:endParaRPr lang="en-US">
              <a:solidFill>
                <a:srgbClr val="505050"/>
              </a:soli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5412D100-8E95-4A83-A13C-381496036963}"/>
              </a:ext>
            </a:extLst>
          </p:cNvPr>
          <p:cNvSpPr txBox="1"/>
          <p:nvPr/>
        </p:nvSpPr>
        <p:spPr>
          <a:xfrm>
            <a:off x="649449" y="4442578"/>
            <a:ext cx="1406311" cy="1495794"/>
          </a:xfrm>
          <a:prstGeom prst="rect">
            <a:avLst/>
          </a:prstGeom>
          <a:noFill/>
        </p:spPr>
        <p:txBody>
          <a:bodyPr wrap="square" lIns="0" tIns="0" rIns="0" bIns="0" rtlCol="0">
            <a:spAutoFit/>
          </a:bodyPr>
          <a:lstStyle/>
          <a:p>
            <a:pPr defTabSz="914367">
              <a:lnSpc>
                <a:spcPct val="90000"/>
              </a:lnSpc>
              <a:spcAft>
                <a:spcPts val="588"/>
              </a:spcAft>
            </a:pPr>
            <a:r>
              <a:rPr lang="en-US">
                <a:solidFill>
                  <a:srgbClr val="505050"/>
                </a:solidFill>
                <a:latin typeface="Segoe UI Semibold" panose="020B0702040204020203" pitchFamily="34" charset="0"/>
                <a:cs typeface="Segoe UI Semibold" panose="020B0702040204020203" pitchFamily="34" charset="0"/>
              </a:rPr>
              <a:t>The average company </a:t>
            </a:r>
            <a:r>
              <a:rPr lang="en-US">
                <a:solidFill>
                  <a:srgbClr val="0072C6"/>
                </a:solidFill>
                <a:latin typeface="Segoe UI Semibold" panose="020B0702040204020203" pitchFamily="34" charset="0"/>
                <a:cs typeface="Segoe UI Semibold" panose="020B0702040204020203" pitchFamily="34" charset="0"/>
              </a:rPr>
              <a:t>QUINTUPLES</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its container usage within 9 months.</a:t>
            </a:r>
            <a:r>
              <a:rPr lang="en-US" baseline="30000">
                <a:solidFill>
                  <a:srgbClr val="505050"/>
                </a:solidFill>
                <a:latin typeface="Segoe UI Semibold" panose="020B0702040204020203" pitchFamily="34" charset="0"/>
                <a:cs typeface="Segoe UI Semibold" panose="020B0702040204020203" pitchFamily="34" charset="0"/>
              </a:rPr>
              <a:t>1</a:t>
            </a:r>
            <a:endParaRPr lang="en-US">
              <a:solidFill>
                <a:srgbClr val="505050"/>
              </a:solidFill>
              <a:latin typeface="Segoe UI Semibold" panose="020B0702040204020203" pitchFamily="34" charset="0"/>
              <a:cs typeface="Segoe UI Semibold" panose="020B0702040204020203" pitchFamily="34" charset="0"/>
            </a:endParaRPr>
          </a:p>
        </p:txBody>
      </p:sp>
      <p:sp>
        <p:nvSpPr>
          <p:cNvPr id="51" name="Rectangle 50">
            <a:extLst>
              <a:ext uri="{FF2B5EF4-FFF2-40B4-BE49-F238E27FC236}">
                <a16:creationId xmlns:a16="http://schemas.microsoft.com/office/drawing/2014/main" id="{EB729CA9-6DED-4E27-B27A-1F11FBD6045B}"/>
              </a:ext>
            </a:extLst>
          </p:cNvPr>
          <p:cNvSpPr/>
          <p:nvPr/>
        </p:nvSpPr>
        <p:spPr>
          <a:xfrm>
            <a:off x="7159538" y="4711832"/>
            <a:ext cx="1177588" cy="923330"/>
          </a:xfrm>
          <a:prstGeom prst="rect">
            <a:avLst/>
          </a:prstGeom>
        </p:spPr>
        <p:txBody>
          <a:bodyPr wrap="square">
            <a:spAutoFit/>
          </a:bodyPr>
          <a:lstStyle/>
          <a:p>
            <a:pPr defTabSz="914367"/>
            <a:r>
              <a:rPr lang="en-US" sz="5400">
                <a:solidFill>
                  <a:srgbClr val="0072C6"/>
                </a:solidFill>
                <a:latin typeface="Segoe UI"/>
              </a:rPr>
              <a:t>7</a:t>
            </a:r>
            <a:r>
              <a:rPr lang="en-US" sz="5400">
                <a:solidFill>
                  <a:srgbClr val="0072C6"/>
                </a:solidFill>
                <a:latin typeface="Segoe UI Light"/>
              </a:rPr>
              <a:t>x</a:t>
            </a:r>
          </a:p>
        </p:txBody>
      </p:sp>
      <p:sp>
        <p:nvSpPr>
          <p:cNvPr id="52" name="TextBox 51">
            <a:extLst>
              <a:ext uri="{FF2B5EF4-FFF2-40B4-BE49-F238E27FC236}">
                <a16:creationId xmlns:a16="http://schemas.microsoft.com/office/drawing/2014/main" id="{0F01D0B1-0439-4B22-A316-677EF83011A4}"/>
              </a:ext>
            </a:extLst>
          </p:cNvPr>
          <p:cNvSpPr txBox="1"/>
          <p:nvPr/>
        </p:nvSpPr>
        <p:spPr>
          <a:xfrm>
            <a:off x="4599320" y="4442579"/>
            <a:ext cx="1406311" cy="1246495"/>
          </a:xfrm>
          <a:prstGeom prst="rect">
            <a:avLst/>
          </a:prstGeom>
          <a:noFill/>
        </p:spPr>
        <p:txBody>
          <a:bodyPr wrap="square" lIns="0" tIns="0" rIns="0" bIns="0" rtlCol="0">
            <a:spAutoFit/>
          </a:bodyPr>
          <a:lstStyle/>
          <a:p>
            <a:pPr defTabSz="914367">
              <a:lnSpc>
                <a:spcPct val="90000"/>
              </a:lnSpc>
              <a:spcAft>
                <a:spcPts val="588"/>
              </a:spcAft>
            </a:pPr>
            <a:r>
              <a:rPr lang="en-US">
                <a:solidFill>
                  <a:srgbClr val="505050"/>
                </a:solidFill>
                <a:latin typeface="Segoe UI Semibold" panose="020B0702040204020203" pitchFamily="34" charset="0"/>
                <a:cs typeface="Segoe UI Semibold" panose="020B0702040204020203" pitchFamily="34" charset="0"/>
              </a:rPr>
              <a:t>Container hosts often run </a:t>
            </a:r>
            <a:r>
              <a:rPr lang="en-US">
                <a:solidFill>
                  <a:srgbClr val="0072C6"/>
                </a:solidFill>
                <a:latin typeface="Segoe UI Semibold" panose="020B0702040204020203" pitchFamily="34" charset="0"/>
                <a:cs typeface="Segoe UI Semibold" panose="020B0702040204020203" pitchFamily="34" charset="0"/>
              </a:rPr>
              <a:t>SEVEN</a:t>
            </a:r>
            <a:r>
              <a:rPr lang="en-US">
                <a:solidFill>
                  <a:srgbClr val="505050"/>
                </a:solidFill>
                <a:latin typeface="Segoe UI Semibold" panose="020B0702040204020203" pitchFamily="34" charset="0"/>
                <a:cs typeface="Segoe UI Semibold" panose="020B0702040204020203" pitchFamily="34" charset="0"/>
              </a:rPr>
              <a:t> containers</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at a time.</a:t>
            </a:r>
            <a:r>
              <a:rPr lang="en-US" baseline="30000">
                <a:solidFill>
                  <a:srgbClr val="505050"/>
                </a:solidFill>
                <a:latin typeface="Segoe UI Semibold" panose="020B0702040204020203" pitchFamily="34" charset="0"/>
                <a:cs typeface="Segoe UI Semibold" panose="020B0702040204020203" pitchFamily="34" charset="0"/>
              </a:rPr>
              <a:t>1</a:t>
            </a:r>
            <a:endParaRPr lang="en-US">
              <a:solidFill>
                <a:srgbClr val="505050"/>
              </a:soli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3FA2DA2F-8C1C-4650-86E1-46C8CE70749D}"/>
              </a:ext>
            </a:extLst>
          </p:cNvPr>
          <p:cNvSpPr txBox="1"/>
          <p:nvPr/>
        </p:nvSpPr>
        <p:spPr>
          <a:xfrm>
            <a:off x="8577206" y="4442579"/>
            <a:ext cx="1406311" cy="1246495"/>
          </a:xfrm>
          <a:prstGeom prst="rect">
            <a:avLst/>
          </a:prstGeom>
          <a:noFill/>
        </p:spPr>
        <p:txBody>
          <a:bodyPr wrap="square" lIns="0" tIns="0" rIns="0" bIns="0" rtlCol="0">
            <a:spAutoFit/>
          </a:bodyPr>
          <a:lstStyle/>
          <a:p>
            <a:pPr defTabSz="914367">
              <a:lnSpc>
                <a:spcPct val="90000"/>
              </a:lnSpc>
              <a:spcAft>
                <a:spcPts val="588"/>
              </a:spcAft>
            </a:pPr>
            <a:r>
              <a:rPr lang="en-US">
                <a:solidFill>
                  <a:srgbClr val="505050"/>
                </a:solidFill>
                <a:latin typeface="Segoe UI Semibold" panose="020B0702040204020203" pitchFamily="34" charset="0"/>
                <a:cs typeface="Segoe UI Semibold" panose="020B0702040204020203" pitchFamily="34" charset="0"/>
              </a:rPr>
              <a:t>Containers churn</a:t>
            </a:r>
            <a:br>
              <a:rPr lang="en-US">
                <a:solidFill>
                  <a:srgbClr val="505050"/>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9 times</a:t>
            </a:r>
            <a:br>
              <a:rPr lang="en-US">
                <a:solidFill>
                  <a:srgbClr val="505050"/>
                </a:solidFill>
                <a:latin typeface="Segoe UI Semibold" panose="020B0702040204020203" pitchFamily="34" charset="0"/>
                <a:cs typeface="Segoe UI Semibold" panose="020B0702040204020203" pitchFamily="34" charset="0"/>
              </a:rPr>
            </a:br>
            <a:r>
              <a:rPr lang="en-US">
                <a:solidFill>
                  <a:srgbClr val="0072C6"/>
                </a:solidFill>
                <a:latin typeface="Segoe UI Semibold" panose="020B0702040204020203" pitchFamily="34" charset="0"/>
                <a:cs typeface="Segoe UI Semibold" panose="020B0702040204020203" pitchFamily="34" charset="0"/>
              </a:rPr>
              <a:t>FASTER</a:t>
            </a:r>
            <a:br>
              <a:rPr lang="en-US">
                <a:solidFill>
                  <a:srgbClr val="0072C6"/>
                </a:solidFill>
                <a:latin typeface="Segoe UI Semibold" panose="020B0702040204020203" pitchFamily="34" charset="0"/>
                <a:cs typeface="Segoe UI Semibold" panose="020B0702040204020203" pitchFamily="34" charset="0"/>
              </a:rPr>
            </a:br>
            <a:r>
              <a:rPr lang="en-US">
                <a:solidFill>
                  <a:srgbClr val="505050"/>
                </a:solidFill>
                <a:latin typeface="Segoe UI Semibold" panose="020B0702040204020203" pitchFamily="34" charset="0"/>
                <a:cs typeface="Segoe UI Semibold" panose="020B0702040204020203" pitchFamily="34" charset="0"/>
              </a:rPr>
              <a:t>than VMs.</a:t>
            </a:r>
            <a:r>
              <a:rPr lang="en-US" baseline="30000">
                <a:solidFill>
                  <a:srgbClr val="505050"/>
                </a:solidFill>
                <a:latin typeface="Segoe UI Semibold" panose="020B0702040204020203" pitchFamily="34" charset="0"/>
                <a:cs typeface="Segoe UI Semibold" panose="020B0702040204020203" pitchFamily="34" charset="0"/>
              </a:rPr>
              <a:t>1</a:t>
            </a:r>
            <a:endParaRPr lang="en-US">
              <a:solidFill>
                <a:srgbClr val="505050"/>
              </a:solidFill>
              <a:latin typeface="Segoe UI Semibold" panose="020B0702040204020203" pitchFamily="34" charset="0"/>
              <a:cs typeface="Segoe UI Semibold" panose="020B0702040204020203" pitchFamily="34" charset="0"/>
            </a:endParaRPr>
          </a:p>
        </p:txBody>
      </p:sp>
      <p:pic>
        <p:nvPicPr>
          <p:cNvPr id="54" name="Graphic 53">
            <a:extLst>
              <a:ext uri="{FF2B5EF4-FFF2-40B4-BE49-F238E27FC236}">
                <a16:creationId xmlns:a16="http://schemas.microsoft.com/office/drawing/2014/main" id="{74CA72A8-1B47-460B-8D5A-197EC4A5FA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64922" y="4442654"/>
            <a:ext cx="941759" cy="1467392"/>
          </a:xfrm>
          <a:prstGeom prst="rect">
            <a:avLst/>
          </a:prstGeom>
        </p:spPr>
      </p:pic>
      <p:sp>
        <p:nvSpPr>
          <p:cNvPr id="36" name="Rectangle 35">
            <a:extLst>
              <a:ext uri="{FF2B5EF4-FFF2-40B4-BE49-F238E27FC236}">
                <a16:creationId xmlns:a16="http://schemas.microsoft.com/office/drawing/2014/main" id="{BD1DE280-3DA2-4F62-BB82-9F71F5F18A5E}"/>
              </a:ext>
            </a:extLst>
          </p:cNvPr>
          <p:cNvSpPr/>
          <p:nvPr/>
        </p:nvSpPr>
        <p:spPr>
          <a:xfrm>
            <a:off x="9925892" y="2305895"/>
            <a:ext cx="1493966" cy="707886"/>
          </a:xfrm>
          <a:prstGeom prst="rect">
            <a:avLst/>
          </a:prstGeom>
        </p:spPr>
        <p:txBody>
          <a:bodyPr wrap="square">
            <a:spAutoFit/>
          </a:bodyPr>
          <a:lstStyle/>
          <a:p>
            <a:pPr algn="ctr" defTabSz="914367"/>
            <a:r>
              <a:rPr lang="en-US" sz="4000">
                <a:solidFill>
                  <a:srgbClr val="505050"/>
                </a:solidFill>
                <a:latin typeface="Segoe UI"/>
              </a:rPr>
              <a:t>~60</a:t>
            </a:r>
            <a:r>
              <a:rPr lang="en-US" sz="3600">
                <a:solidFill>
                  <a:srgbClr val="505050"/>
                </a:solidFill>
                <a:latin typeface="+mj-lt"/>
              </a:rPr>
              <a:t>%</a:t>
            </a:r>
            <a:endParaRPr lang="en-US" sz="4000">
              <a:solidFill>
                <a:srgbClr val="505050"/>
              </a:solidFill>
              <a:latin typeface="+mj-lt"/>
            </a:endParaRPr>
          </a:p>
        </p:txBody>
      </p:sp>
      <p:pic>
        <p:nvPicPr>
          <p:cNvPr id="55" name="Graphic 54">
            <a:extLst>
              <a:ext uri="{FF2B5EF4-FFF2-40B4-BE49-F238E27FC236}">
                <a16:creationId xmlns:a16="http://schemas.microsoft.com/office/drawing/2014/main" id="{E89D7DEC-58C9-4022-B3C2-B91B06312B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9353" y="4508956"/>
            <a:ext cx="789465" cy="1290309"/>
          </a:xfrm>
          <a:prstGeom prst="rect">
            <a:avLst/>
          </a:prstGeom>
        </p:spPr>
      </p:pic>
      <p:grpSp>
        <p:nvGrpSpPr>
          <p:cNvPr id="22" name="Group 21">
            <a:extLst>
              <a:ext uri="{FF2B5EF4-FFF2-40B4-BE49-F238E27FC236}">
                <a16:creationId xmlns:a16="http://schemas.microsoft.com/office/drawing/2014/main" id="{AAE8860E-8A9C-44F4-AF56-E8C62AACDD31}"/>
              </a:ext>
            </a:extLst>
          </p:cNvPr>
          <p:cNvGrpSpPr/>
          <p:nvPr/>
        </p:nvGrpSpPr>
        <p:grpSpPr>
          <a:xfrm>
            <a:off x="9964467" y="4188124"/>
            <a:ext cx="1012582" cy="1580463"/>
            <a:chOff x="9861280" y="4225089"/>
            <a:chExt cx="1012582" cy="1580463"/>
          </a:xfrm>
        </p:grpSpPr>
        <p:pic>
          <p:nvPicPr>
            <p:cNvPr id="66" name="Graphic 65">
              <a:extLst>
                <a:ext uri="{FF2B5EF4-FFF2-40B4-BE49-F238E27FC236}">
                  <a16:creationId xmlns:a16="http://schemas.microsoft.com/office/drawing/2014/main" id="{D0BCC903-BC7B-401B-AA5E-E47F412618B1}"/>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r="51126"/>
            <a:stretch/>
          </p:blipFill>
          <p:spPr>
            <a:xfrm>
              <a:off x="9861280" y="4225089"/>
              <a:ext cx="385843" cy="1290309"/>
            </a:xfrm>
            <a:prstGeom prst="rect">
              <a:avLst/>
            </a:prstGeom>
          </p:spPr>
        </p:pic>
        <p:pic>
          <p:nvPicPr>
            <p:cNvPr id="70" name="Graphic 69">
              <a:extLst>
                <a:ext uri="{FF2B5EF4-FFF2-40B4-BE49-F238E27FC236}">
                  <a16:creationId xmlns:a16="http://schemas.microsoft.com/office/drawing/2014/main" id="{210273CE-8B03-435B-88F0-D67CE46B04A5}"/>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r="51126"/>
            <a:stretch/>
          </p:blipFill>
          <p:spPr>
            <a:xfrm>
              <a:off x="10488019" y="4225089"/>
              <a:ext cx="385843" cy="1290309"/>
            </a:xfrm>
            <a:prstGeom prst="rect">
              <a:avLst/>
            </a:prstGeom>
          </p:spPr>
        </p:pic>
        <p:pic>
          <p:nvPicPr>
            <p:cNvPr id="67" name="Graphic 66">
              <a:extLst>
                <a:ext uri="{FF2B5EF4-FFF2-40B4-BE49-F238E27FC236}">
                  <a16:creationId xmlns:a16="http://schemas.microsoft.com/office/drawing/2014/main" id="{76A71D52-E722-4042-ABED-501B269328D8}"/>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r="51126"/>
            <a:stretch/>
          </p:blipFill>
          <p:spPr>
            <a:xfrm>
              <a:off x="10174649" y="4515243"/>
              <a:ext cx="385843" cy="1290309"/>
            </a:xfrm>
            <a:prstGeom prst="rect">
              <a:avLst/>
            </a:prstGeom>
          </p:spPr>
        </p:pic>
      </p:grpSp>
      <p:sp>
        <p:nvSpPr>
          <p:cNvPr id="78" name="TextBox 77">
            <a:extLst>
              <a:ext uri="{FF2B5EF4-FFF2-40B4-BE49-F238E27FC236}">
                <a16:creationId xmlns:a16="http://schemas.microsoft.com/office/drawing/2014/main" id="{7FCE9B8B-5257-48CE-8D64-B0E9F63C23E7}"/>
              </a:ext>
            </a:extLst>
          </p:cNvPr>
          <p:cNvSpPr txBox="1"/>
          <p:nvPr/>
        </p:nvSpPr>
        <p:spPr>
          <a:xfrm>
            <a:off x="2755058" y="1723903"/>
            <a:ext cx="1040700" cy="1869744"/>
          </a:xfrm>
          <a:prstGeom prst="rect">
            <a:avLst/>
          </a:prstGeom>
          <a:noFill/>
        </p:spPr>
        <p:txBody>
          <a:bodyPr wrap="square" lIns="0" tIns="0" rIns="0" bIns="0" rtlCol="0">
            <a:spAutoFit/>
          </a:bodyPr>
          <a:lstStyle/>
          <a:p>
            <a:pPr defTabSz="914367">
              <a:lnSpc>
                <a:spcPct val="90000"/>
              </a:lnSpc>
              <a:spcAft>
                <a:spcPts val="588"/>
              </a:spcAft>
            </a:pPr>
            <a:r>
              <a:rPr lang="en-US" sz="800">
                <a:solidFill>
                  <a:srgbClr val="505050"/>
                </a:solidFill>
                <a:latin typeface="Segoe UI"/>
                <a:cs typeface="Segoe UI Semibold" panose="020B0702040204020203" pitchFamily="34" charset="0"/>
              </a:rPr>
              <a:t>My org. is </a:t>
            </a:r>
            <a:r>
              <a:rPr lang="en-US" sz="800" b="1">
                <a:solidFill>
                  <a:srgbClr val="505050"/>
                </a:solidFill>
                <a:latin typeface="Segoe UI Semibold" panose="020B0702040204020203" pitchFamily="34" charset="0"/>
                <a:cs typeface="Segoe UI Semibold" panose="020B0702040204020203" pitchFamily="34" charset="0"/>
              </a:rPr>
              <a:t>evaluating</a:t>
            </a:r>
            <a:r>
              <a:rPr lang="en-US" sz="800">
                <a:solidFill>
                  <a:srgbClr val="505050"/>
                </a:solidFill>
                <a:latin typeface="Segoe UI"/>
                <a:cs typeface="Segoe UI Semibold" panose="020B0702040204020203" pitchFamily="34" charset="0"/>
              </a:rPr>
              <a:t> container technologies</a:t>
            </a:r>
          </a:p>
          <a:p>
            <a:pPr defTabSz="914367">
              <a:lnSpc>
                <a:spcPct val="90000"/>
              </a:lnSpc>
              <a:spcAft>
                <a:spcPts val="588"/>
              </a:spcAft>
            </a:pPr>
            <a:endParaRPr lang="en-US" sz="100">
              <a:solidFill>
                <a:srgbClr val="505050"/>
              </a:solidFill>
              <a:latin typeface="Segoe UI"/>
              <a:cs typeface="Segoe UI Semibold" panose="020B0702040204020203" pitchFamily="34" charset="0"/>
            </a:endParaRPr>
          </a:p>
          <a:p>
            <a:pPr defTabSz="914367">
              <a:lnSpc>
                <a:spcPct val="90000"/>
              </a:lnSpc>
              <a:spcAft>
                <a:spcPts val="588"/>
              </a:spcAft>
            </a:pPr>
            <a:r>
              <a:rPr lang="en-US" sz="800" b="1">
                <a:solidFill>
                  <a:srgbClr val="505050"/>
                </a:solidFill>
                <a:latin typeface="Segoe UI Semibold" panose="020B0702040204020203" pitchFamily="34" charset="0"/>
                <a:cs typeface="Segoe UI Semibold" panose="020B0702040204020203" pitchFamily="34" charset="0"/>
              </a:rPr>
              <a:t>Yes</a:t>
            </a:r>
            <a:r>
              <a:rPr lang="en-US" sz="800">
                <a:solidFill>
                  <a:srgbClr val="505050"/>
                </a:solidFill>
                <a:latin typeface="Segoe UI"/>
                <a:cs typeface="Segoe UI Semibold" panose="020B0702040204020203" pitchFamily="34" charset="0"/>
              </a:rPr>
              <a:t>, my org. currently uses container technologies</a:t>
            </a:r>
          </a:p>
          <a:p>
            <a:pPr defTabSz="914367">
              <a:lnSpc>
                <a:spcPct val="90000"/>
              </a:lnSpc>
              <a:spcAft>
                <a:spcPts val="588"/>
              </a:spcAft>
            </a:pPr>
            <a:endParaRPr lang="en-US" sz="100">
              <a:solidFill>
                <a:srgbClr val="505050"/>
              </a:solidFill>
              <a:latin typeface="Segoe UI"/>
              <a:cs typeface="Segoe UI Semibold" panose="020B0702040204020203" pitchFamily="34" charset="0"/>
            </a:endParaRPr>
          </a:p>
          <a:p>
            <a:pPr defTabSz="914367">
              <a:lnSpc>
                <a:spcPct val="90000"/>
              </a:lnSpc>
              <a:spcAft>
                <a:spcPts val="588"/>
              </a:spcAft>
            </a:pPr>
            <a:r>
              <a:rPr lang="en-US" sz="800" b="1">
                <a:solidFill>
                  <a:srgbClr val="505050"/>
                </a:solidFill>
                <a:latin typeface="Segoe UI Semibold" panose="020B0702040204020203" pitchFamily="34" charset="0"/>
                <a:cs typeface="Segoe UI Semibold" panose="020B0702040204020203" pitchFamily="34" charset="0"/>
              </a:rPr>
              <a:t>No</a:t>
            </a:r>
            <a:r>
              <a:rPr lang="en-US" sz="800">
                <a:solidFill>
                  <a:srgbClr val="505050"/>
                </a:solidFill>
                <a:latin typeface="Segoe UI"/>
                <a:cs typeface="Segoe UI Semibold" panose="020B0702040204020203" pitchFamily="34" charset="0"/>
              </a:rPr>
              <a:t>, my org. is not using container technologies</a:t>
            </a:r>
          </a:p>
          <a:p>
            <a:pPr defTabSz="914367">
              <a:lnSpc>
                <a:spcPct val="90000"/>
              </a:lnSpc>
              <a:spcAft>
                <a:spcPts val="588"/>
              </a:spcAft>
            </a:pPr>
            <a:endParaRPr lang="en-US" sz="100" b="1">
              <a:solidFill>
                <a:srgbClr val="505050"/>
              </a:solidFill>
              <a:latin typeface="Segoe UI"/>
              <a:cs typeface="Segoe UI Semibold" panose="020B0702040204020203" pitchFamily="34" charset="0"/>
            </a:endParaRPr>
          </a:p>
          <a:p>
            <a:pPr defTabSz="914367">
              <a:lnSpc>
                <a:spcPct val="90000"/>
              </a:lnSpc>
              <a:spcAft>
                <a:spcPts val="588"/>
              </a:spcAft>
            </a:pPr>
            <a:r>
              <a:rPr lang="en-US" sz="800" b="1">
                <a:solidFill>
                  <a:srgbClr val="505050"/>
                </a:solidFill>
                <a:latin typeface="Segoe UI Semibold" panose="020B0702040204020203" pitchFamily="34" charset="0"/>
                <a:cs typeface="Segoe UI Semibold" panose="020B0702040204020203" pitchFamily="34" charset="0"/>
              </a:rPr>
              <a:t>Not sure</a:t>
            </a:r>
          </a:p>
          <a:p>
            <a:pPr defTabSz="914367">
              <a:lnSpc>
                <a:spcPct val="90000"/>
              </a:lnSpc>
              <a:spcAft>
                <a:spcPts val="588"/>
              </a:spcAft>
            </a:pPr>
            <a:endParaRPr lang="en-US" sz="100" b="1">
              <a:solidFill>
                <a:srgbClr val="505050"/>
              </a:solidFill>
              <a:latin typeface="Segoe UI Semibold" panose="020B0702040204020203" pitchFamily="34" charset="0"/>
              <a:cs typeface="Segoe UI Semibold" panose="020B0702040204020203" pitchFamily="34" charset="0"/>
            </a:endParaRPr>
          </a:p>
          <a:p>
            <a:pPr defTabSz="914367">
              <a:lnSpc>
                <a:spcPct val="90000"/>
              </a:lnSpc>
              <a:spcAft>
                <a:spcPts val="588"/>
              </a:spcAft>
            </a:pPr>
            <a:endParaRPr lang="en-US" sz="100" b="1">
              <a:solidFill>
                <a:srgbClr val="505050"/>
              </a:solidFill>
              <a:latin typeface="Segoe UI Semibold" panose="020B0702040204020203" pitchFamily="34" charset="0"/>
              <a:cs typeface="Segoe UI Semibold" panose="020B0702040204020203" pitchFamily="34" charset="0"/>
            </a:endParaRPr>
          </a:p>
          <a:p>
            <a:pPr defTabSz="914367">
              <a:lnSpc>
                <a:spcPct val="90000"/>
              </a:lnSpc>
              <a:spcAft>
                <a:spcPts val="588"/>
              </a:spcAft>
            </a:pPr>
            <a:r>
              <a:rPr lang="en-US" sz="800" b="1">
                <a:solidFill>
                  <a:srgbClr val="505050"/>
                </a:solidFill>
                <a:latin typeface="Segoe UI Semibold" panose="020B0702040204020203" pitchFamily="34" charset="0"/>
                <a:cs typeface="Segoe UI Semibold" panose="020B0702040204020203" pitchFamily="34" charset="0"/>
              </a:rPr>
              <a:t>Not applicable</a:t>
            </a:r>
          </a:p>
        </p:txBody>
      </p:sp>
      <p:sp>
        <p:nvSpPr>
          <p:cNvPr id="79" name="Rectangle 78">
            <a:extLst>
              <a:ext uri="{FF2B5EF4-FFF2-40B4-BE49-F238E27FC236}">
                <a16:creationId xmlns:a16="http://schemas.microsoft.com/office/drawing/2014/main" id="{54912AEE-D98A-41D9-9C4D-4E220FC6E292}"/>
              </a:ext>
            </a:extLst>
          </p:cNvPr>
          <p:cNvSpPr/>
          <p:nvPr/>
        </p:nvSpPr>
        <p:spPr bwMode="auto">
          <a:xfrm>
            <a:off x="2436365" y="1723316"/>
            <a:ext cx="239243" cy="239243"/>
          </a:xfrm>
          <a:prstGeom prst="rect">
            <a:avLst/>
          </a:prstGeom>
          <a:solidFill>
            <a:schemeClr val="accent5">
              <a:lumMod val="75000"/>
              <a:lumOff val="25000"/>
              <a:alpha val="10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latin typeface="Segoe UI Semibold" panose="020B0702040204020203" pitchFamily="34" charset="0"/>
                <a:cs typeface="Segoe UI Semibold" panose="020B0702040204020203" pitchFamily="34" charset="0"/>
              </a:rPr>
              <a:t>23%</a:t>
            </a:r>
          </a:p>
        </p:txBody>
      </p:sp>
      <p:sp>
        <p:nvSpPr>
          <p:cNvPr id="80" name="Rectangle 79">
            <a:extLst>
              <a:ext uri="{FF2B5EF4-FFF2-40B4-BE49-F238E27FC236}">
                <a16:creationId xmlns:a16="http://schemas.microsoft.com/office/drawing/2014/main" id="{1350F11B-E5F4-498D-BAA1-D3E89B40ACFB}"/>
              </a:ext>
            </a:extLst>
          </p:cNvPr>
          <p:cNvSpPr/>
          <p:nvPr/>
        </p:nvSpPr>
        <p:spPr bwMode="auto">
          <a:xfrm>
            <a:off x="2436365" y="2160699"/>
            <a:ext cx="239243" cy="239243"/>
          </a:xfrm>
          <a:prstGeom prst="rect">
            <a:avLst/>
          </a:prstGeom>
          <a:solidFill>
            <a:srgbClr val="E5F1F9"/>
          </a:solidFill>
          <a:ln w="12700">
            <a:solidFill>
              <a:srgbClr val="7FB8E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latin typeface="Segoe UI Semibold" panose="020B0702040204020203" pitchFamily="34" charset="0"/>
                <a:cs typeface="Segoe UI Semibold" panose="020B0702040204020203" pitchFamily="34" charset="0"/>
              </a:rPr>
              <a:t>42%</a:t>
            </a:r>
          </a:p>
        </p:txBody>
      </p:sp>
      <p:sp>
        <p:nvSpPr>
          <p:cNvPr id="81" name="Rectangle 80">
            <a:extLst>
              <a:ext uri="{FF2B5EF4-FFF2-40B4-BE49-F238E27FC236}">
                <a16:creationId xmlns:a16="http://schemas.microsoft.com/office/drawing/2014/main" id="{9B5BFCB3-9063-4D21-ADFF-C7F4C691AB4D}"/>
              </a:ext>
            </a:extLst>
          </p:cNvPr>
          <p:cNvSpPr/>
          <p:nvPr/>
        </p:nvSpPr>
        <p:spPr bwMode="auto">
          <a:xfrm>
            <a:off x="2436365" y="2653598"/>
            <a:ext cx="239243" cy="239243"/>
          </a:xfrm>
          <a:prstGeom prst="rect">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latin typeface="Segoe UI Semibold" panose="020B0702040204020203" pitchFamily="34" charset="0"/>
                <a:cs typeface="Segoe UI Semibold" panose="020B0702040204020203" pitchFamily="34" charset="0"/>
              </a:rPr>
              <a:t>25%</a:t>
            </a:r>
          </a:p>
        </p:txBody>
      </p:sp>
      <p:sp>
        <p:nvSpPr>
          <p:cNvPr id="82" name="Rectangle 81">
            <a:extLst>
              <a:ext uri="{FF2B5EF4-FFF2-40B4-BE49-F238E27FC236}">
                <a16:creationId xmlns:a16="http://schemas.microsoft.com/office/drawing/2014/main" id="{955917F3-0000-4EC8-870E-D66F4B368FFD}"/>
              </a:ext>
            </a:extLst>
          </p:cNvPr>
          <p:cNvSpPr/>
          <p:nvPr/>
        </p:nvSpPr>
        <p:spPr bwMode="auto">
          <a:xfrm>
            <a:off x="2436365" y="3029301"/>
            <a:ext cx="239243" cy="239243"/>
          </a:xfrm>
          <a:prstGeom prst="rect">
            <a:avLst/>
          </a:prstGeom>
          <a:solidFill>
            <a:srgbClr val="E5F2F1"/>
          </a:solidFill>
          <a:ln w="12700">
            <a:solidFill>
              <a:schemeClr val="tx2">
                <a:alpha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latin typeface="Segoe UI Semibold" panose="020B0702040204020203" pitchFamily="34" charset="0"/>
                <a:cs typeface="Segoe UI Semibold" panose="020B0702040204020203" pitchFamily="34" charset="0"/>
              </a:rPr>
              <a:t>7%</a:t>
            </a:r>
          </a:p>
        </p:txBody>
      </p:sp>
      <p:sp>
        <p:nvSpPr>
          <p:cNvPr id="83" name="Rectangle 82">
            <a:extLst>
              <a:ext uri="{FF2B5EF4-FFF2-40B4-BE49-F238E27FC236}">
                <a16:creationId xmlns:a16="http://schemas.microsoft.com/office/drawing/2014/main" id="{9B1DE4C8-753D-44C7-A732-579AFB25B9F4}"/>
              </a:ext>
            </a:extLst>
          </p:cNvPr>
          <p:cNvSpPr/>
          <p:nvPr/>
        </p:nvSpPr>
        <p:spPr bwMode="auto">
          <a:xfrm>
            <a:off x="2436365" y="3396550"/>
            <a:ext cx="239243" cy="239243"/>
          </a:xfrm>
          <a:prstGeom prst="rect">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latin typeface="Segoe UI Semibold" panose="020B0702040204020203" pitchFamily="34" charset="0"/>
                <a:cs typeface="Segoe UI Semibold" panose="020B0702040204020203" pitchFamily="34" charset="0"/>
              </a:rPr>
              <a:t>2%</a:t>
            </a:r>
          </a:p>
        </p:txBody>
      </p:sp>
      <p:sp>
        <p:nvSpPr>
          <p:cNvPr id="41" name="TextBox 40">
            <a:extLst>
              <a:ext uri="{FF2B5EF4-FFF2-40B4-BE49-F238E27FC236}">
                <a16:creationId xmlns:a16="http://schemas.microsoft.com/office/drawing/2014/main" id="{DFC7A8BC-C28C-4654-9C87-595D39AB7FD2}"/>
              </a:ext>
            </a:extLst>
          </p:cNvPr>
          <p:cNvSpPr txBox="1"/>
          <p:nvPr/>
        </p:nvSpPr>
        <p:spPr>
          <a:xfrm>
            <a:off x="324974" y="6449116"/>
            <a:ext cx="6923551" cy="298543"/>
          </a:xfrm>
          <a:prstGeom prst="rect">
            <a:avLst/>
          </a:prstGeom>
          <a:noFill/>
        </p:spPr>
        <p:txBody>
          <a:bodyPr wrap="square" lIns="0" tIns="0" rIns="0" bIns="0" rtlCol="0">
            <a:spAutoFit/>
          </a:bodyPr>
          <a:lstStyle/>
          <a:p>
            <a:pPr defTabSz="914367">
              <a:lnSpc>
                <a:spcPct val="90000"/>
              </a:lnSpc>
              <a:spcAft>
                <a:spcPts val="588"/>
              </a:spcAft>
            </a:pPr>
            <a:r>
              <a:rPr lang="en-US" sz="800">
                <a:solidFill>
                  <a:srgbClr val="505050"/>
                </a:solidFill>
                <a:latin typeface="Segoe UI"/>
                <a:cs typeface="Segoe UI Semibold" panose="020B0702040204020203" pitchFamily="34" charset="0"/>
              </a:rPr>
              <a:t>Source: </a:t>
            </a:r>
          </a:p>
          <a:p>
            <a:pPr defTabSz="914367">
              <a:lnSpc>
                <a:spcPct val="90000"/>
              </a:lnSpc>
              <a:spcAft>
                <a:spcPts val="588"/>
              </a:spcAft>
            </a:pPr>
            <a:r>
              <a:rPr lang="en-US" sz="800">
                <a:solidFill>
                  <a:srgbClr val="505050"/>
                </a:solidFill>
                <a:latin typeface="Segoe UI"/>
                <a:cs typeface="Segoe UI Semibold" panose="020B0702040204020203" pitchFamily="34" charset="0"/>
              </a:rPr>
              <a:t>1: Datadog: 8 Surprising Facts About Real Docker Adoption; 2: </a:t>
            </a:r>
            <a:r>
              <a:rPr lang="en-US" sz="800" err="1">
                <a:solidFill>
                  <a:srgbClr val="505050"/>
                </a:solidFill>
                <a:latin typeface="Segoe UI"/>
                <a:cs typeface="Segoe UI Semibold" panose="020B0702040204020203" pitchFamily="34" charset="0"/>
              </a:rPr>
              <a:t>DZone</a:t>
            </a:r>
            <a:r>
              <a:rPr lang="en-US" sz="800">
                <a:solidFill>
                  <a:srgbClr val="505050"/>
                </a:solidFill>
                <a:latin typeface="Segoe UI"/>
                <a:cs typeface="Segoe UI Semibold" panose="020B0702040204020203" pitchFamily="34" charset="0"/>
              </a:rPr>
              <a:t>: The </a:t>
            </a:r>
            <a:r>
              <a:rPr lang="en-US" sz="800" err="1">
                <a:solidFill>
                  <a:srgbClr val="505050"/>
                </a:solidFill>
                <a:latin typeface="Segoe UI"/>
                <a:cs typeface="Segoe UI Semibold" panose="020B0702040204020203" pitchFamily="34" charset="0"/>
              </a:rPr>
              <a:t>DZone</a:t>
            </a:r>
            <a:r>
              <a:rPr lang="en-US" sz="800">
                <a:solidFill>
                  <a:srgbClr val="505050"/>
                </a:solidFill>
                <a:latin typeface="Segoe UI"/>
                <a:cs typeface="Segoe UI Semibold" panose="020B0702040204020203" pitchFamily="34" charset="0"/>
              </a:rPr>
              <a:t> Guide to Deploying and Orchestrating Containers </a:t>
            </a:r>
          </a:p>
        </p:txBody>
      </p:sp>
    </p:spTree>
    <p:extLst>
      <p:ext uri="{BB962C8B-B14F-4D97-AF65-F5344CB8AC3E}">
        <p14:creationId xmlns:p14="http://schemas.microsoft.com/office/powerpoint/2010/main" val="19380641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85E6CB3-38C0-4CED-9014-63FBCE5EE410}"/>
              </a:ext>
            </a:extLst>
          </p:cNvPr>
          <p:cNvSpPr>
            <a:spLocks noGrp="1"/>
          </p:cNvSpPr>
          <p:nvPr>
            <p:ph type="title"/>
          </p:nvPr>
        </p:nvSpPr>
        <p:spPr>
          <a:xfrm>
            <a:off x="273455" y="807818"/>
            <a:ext cx="11889564" cy="917575"/>
          </a:xfrm>
        </p:spPr>
        <p:txBody>
          <a:bodyPr/>
          <a:lstStyle/>
          <a:p>
            <a:pPr algn="ctr"/>
            <a:r>
              <a:rPr lang="en-US" sz="4800">
                <a:solidFill>
                  <a:schemeClr val="tx1"/>
                </a:solidFill>
              </a:rPr>
              <a:t>Industry analysts </a:t>
            </a:r>
            <a:r>
              <a:rPr lang="en-US" sz="4800">
                <a:solidFill>
                  <a:schemeClr val="accent1"/>
                </a:solidFill>
                <a:latin typeface="Segoe UI Semibold" panose="020B0702040204020203" pitchFamily="34" charset="0"/>
                <a:cs typeface="Segoe UI Semibold" panose="020B0702040204020203" pitchFamily="34" charset="0"/>
              </a:rPr>
              <a:t>agree</a:t>
            </a:r>
          </a:p>
        </p:txBody>
      </p:sp>
      <p:sp>
        <p:nvSpPr>
          <p:cNvPr id="5" name="Rectangle 4">
            <a:extLst>
              <a:ext uri="{FF2B5EF4-FFF2-40B4-BE49-F238E27FC236}">
                <a16:creationId xmlns:a16="http://schemas.microsoft.com/office/drawing/2014/main" id="{86D277B5-EC6A-4770-84EE-2DBF19D687E2}"/>
              </a:ext>
            </a:extLst>
          </p:cNvPr>
          <p:cNvSpPr/>
          <p:nvPr/>
        </p:nvSpPr>
        <p:spPr>
          <a:xfrm>
            <a:off x="840484" y="3344493"/>
            <a:ext cx="10755506" cy="1754326"/>
          </a:xfrm>
          <a:prstGeom prst="rect">
            <a:avLst/>
          </a:prstGeom>
        </p:spPr>
        <p:txBody>
          <a:bodyPr wrap="square">
            <a:spAutoFit/>
          </a:bodyPr>
          <a:lstStyle/>
          <a:p>
            <a:pPr algn="ctr">
              <a:spcAft>
                <a:spcPts val="2400"/>
              </a:spcAft>
            </a:pPr>
            <a:r>
              <a:rPr lang="en-US" sz="3600">
                <a:latin typeface="+mj-lt"/>
                <a:cs typeface="Segoe UI" panose="020B0502040204020203" pitchFamily="34" charset="0"/>
              </a:rPr>
              <a:t>“By 2020, more than 50% of enterprises will run mission-critical, containerized cloud-native applications in production, up from less than 5% today.”</a:t>
            </a:r>
          </a:p>
        </p:txBody>
      </p:sp>
      <p:pic>
        <p:nvPicPr>
          <p:cNvPr id="16" name="Picture 15">
            <a:extLst>
              <a:ext uri="{FF2B5EF4-FFF2-40B4-BE49-F238E27FC236}">
                <a16:creationId xmlns:a16="http://schemas.microsoft.com/office/drawing/2014/main" id="{01362A2F-A9DD-4C03-8F83-D9EF9749B357}"/>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319944" y="5359355"/>
            <a:ext cx="1796587" cy="610028"/>
          </a:xfrm>
          <a:prstGeom prst="rect">
            <a:avLst/>
          </a:prstGeom>
        </p:spPr>
      </p:pic>
      <p:grpSp>
        <p:nvGrpSpPr>
          <p:cNvPr id="39" name="Group 38">
            <a:extLst>
              <a:ext uri="{FF2B5EF4-FFF2-40B4-BE49-F238E27FC236}">
                <a16:creationId xmlns:a16="http://schemas.microsoft.com/office/drawing/2014/main" id="{2858D4E0-428C-4FDB-8E4A-563A3386368D}"/>
              </a:ext>
            </a:extLst>
          </p:cNvPr>
          <p:cNvGrpSpPr/>
          <p:nvPr/>
        </p:nvGrpSpPr>
        <p:grpSpPr>
          <a:xfrm>
            <a:off x="4113579" y="2040221"/>
            <a:ext cx="4209316" cy="914400"/>
            <a:chOff x="4113579" y="1675086"/>
            <a:chExt cx="4209316" cy="914400"/>
          </a:xfrm>
        </p:grpSpPr>
        <p:pic>
          <p:nvPicPr>
            <p:cNvPr id="20" name="Graphic 19">
              <a:extLst>
                <a:ext uri="{FF2B5EF4-FFF2-40B4-BE49-F238E27FC236}">
                  <a16:creationId xmlns:a16="http://schemas.microsoft.com/office/drawing/2014/main" id="{9724C73B-E90E-43D1-8A36-CDEAC62F5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92146" y="1873308"/>
              <a:ext cx="452185" cy="517956"/>
            </a:xfrm>
            <a:prstGeom prst="rect">
              <a:avLst/>
            </a:prstGeom>
          </p:spPr>
        </p:pic>
        <p:sp>
          <p:nvSpPr>
            <p:cNvPr id="21" name="Oval 20">
              <a:extLst>
                <a:ext uri="{FF2B5EF4-FFF2-40B4-BE49-F238E27FC236}">
                  <a16:creationId xmlns:a16="http://schemas.microsoft.com/office/drawing/2014/main" id="{FCAF6032-7BD6-4A27-92F3-B62A82A5C8C9}"/>
                </a:ext>
              </a:extLst>
            </p:cNvPr>
            <p:cNvSpPr/>
            <p:nvPr/>
          </p:nvSpPr>
          <p:spPr bwMode="auto">
            <a:xfrm>
              <a:off x="5761038" y="1675086"/>
              <a:ext cx="914400" cy="914400"/>
            </a:xfrm>
            <a:prstGeom prst="ellipse">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46601A51-9A99-4EDE-98CC-D0C4008F6DA7}"/>
                </a:ext>
              </a:extLst>
            </p:cNvPr>
            <p:cNvSpPr/>
            <p:nvPr/>
          </p:nvSpPr>
          <p:spPr bwMode="auto">
            <a:xfrm rot="16200000">
              <a:off x="4113579"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730487B9-A36E-4116-9B8D-F0769564B9D3}"/>
                </a:ext>
              </a:extLst>
            </p:cNvPr>
            <p:cNvSpPr/>
            <p:nvPr/>
          </p:nvSpPr>
          <p:spPr bwMode="auto">
            <a:xfrm rot="16200000">
              <a:off x="8175983" y="2058831"/>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5" name="Straight Connector 34">
              <a:extLst>
                <a:ext uri="{FF2B5EF4-FFF2-40B4-BE49-F238E27FC236}">
                  <a16:creationId xmlns:a16="http://schemas.microsoft.com/office/drawing/2014/main" id="{14599515-E9FE-4469-9251-726633A85D58}"/>
                </a:ext>
              </a:extLst>
            </p:cNvPr>
            <p:cNvCxnSpPr>
              <a:cxnSpLocks/>
            </p:cNvCxnSpPr>
            <p:nvPr/>
          </p:nvCxnSpPr>
          <p:spPr>
            <a:xfrm>
              <a:off x="6775994"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DF7EED-35C1-4B73-B908-F27FCAAE55AD}"/>
                </a:ext>
              </a:extLst>
            </p:cNvPr>
            <p:cNvCxnSpPr>
              <a:cxnSpLocks/>
            </p:cNvCxnSpPr>
            <p:nvPr/>
          </p:nvCxnSpPr>
          <p:spPr>
            <a:xfrm>
              <a:off x="4361048" y="2132286"/>
              <a:ext cx="129943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932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500"/>
                                  </p:stCondLst>
                                  <p:childTnLst>
                                    <p:set>
                                      <p:cBhvr>
                                        <p:cTn id="6" dur="1" fill="hold">
                                          <p:stCondLst>
                                            <p:cond delay="0"/>
                                          </p:stCondLst>
                                        </p:cTn>
                                        <p:tgtEl>
                                          <p:spTgt spid="39"/>
                                        </p:tgtEl>
                                        <p:attrNameLst>
                                          <p:attrName>style.visibility</p:attrName>
                                        </p:attrNameLst>
                                      </p:cBhvr>
                                      <p:to>
                                        <p:strVal val="visible"/>
                                      </p:to>
                                    </p:set>
                                    <p:animEffect transition="in" filter="barn(inVertical)">
                                      <p:cBhvr>
                                        <p:cTn id="7" dur="500"/>
                                        <p:tgtEl>
                                          <p:spTgt spid="3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2000"/>
                            </p:stCondLst>
                            <p:childTnLst>
                              <p:par>
                                <p:cTn id="13" presetID="2" presetClass="entr" presetSubtype="4" decel="10000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750" fill="hold"/>
                                        <p:tgtEl>
                                          <p:spTgt spid="16"/>
                                        </p:tgtEl>
                                        <p:attrNameLst>
                                          <p:attrName>ppt_x</p:attrName>
                                        </p:attrNameLst>
                                      </p:cBhvr>
                                      <p:tavLst>
                                        <p:tav tm="0">
                                          <p:val>
                                            <p:strVal val="#ppt_x"/>
                                          </p:val>
                                        </p:tav>
                                        <p:tav tm="100000">
                                          <p:val>
                                            <p:strVal val="#ppt_x"/>
                                          </p:val>
                                        </p:tav>
                                      </p:tavLst>
                                    </p:anim>
                                    <p:anim calcmode="lin" valueType="num">
                                      <p:cBhvr additive="base">
                                        <p:cTn id="16" dur="75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Container orchestration</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Container</a:t>
            </a:r>
            <a:br>
              <a:rPr lang="en-US" sz="1200">
                <a:latin typeface="Segoe UI Semibold" panose="020B0702040204020203" pitchFamily="34" charset="0"/>
                <a:cs typeface="Segoe UI Semibold" panose="020B0702040204020203" pitchFamily="34" charset="0"/>
              </a:rPr>
            </a:br>
            <a:r>
              <a:rPr lang="en-US" sz="1200">
                <a:latin typeface="Segoe UI Semibold" panose="020B0702040204020203" pitchFamily="34"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a:ext>
            </a:extLst>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10" action="ppaction://hlinksldjump"/>
            <a:extLst>
              <a:ext uri="{FF2B5EF4-FFF2-40B4-BE49-F238E27FC236}">
                <a16:creationId xmlns:a16="http://schemas.microsoft.com/office/drawing/2014/main" id="{74F03EC1-8C54-41A4-B302-7F7AB7D4C62E}"/>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1" action="ppaction://hlinksldjump"/>
            <a:extLst>
              <a:ext uri="{FF2B5EF4-FFF2-40B4-BE49-F238E27FC236}">
                <a16:creationId xmlns:a16="http://schemas.microsoft.com/office/drawing/2014/main" id="{464DB7AF-E39F-4D1E-9161-CD023716B2D9}"/>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2" action="ppaction://hlinksldjump"/>
            <a:extLst>
              <a:ext uri="{FF2B5EF4-FFF2-40B4-BE49-F238E27FC236}">
                <a16:creationId xmlns:a16="http://schemas.microsoft.com/office/drawing/2014/main" id="{D0AF339B-1DDD-479E-BCC7-890F4E9F2BD5}"/>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3" action="ppaction://hlinksldjump"/>
            <a:extLst>
              <a:ext uri="{FF2B5EF4-FFF2-40B4-BE49-F238E27FC236}">
                <a16:creationId xmlns:a16="http://schemas.microsoft.com/office/drawing/2014/main" id="{0C5C9695-E8C6-4933-B672-844ACA8C3C7B}"/>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4" action="ppaction://hlinksldjump"/>
            <a:extLst>
              <a:ext uri="{FF2B5EF4-FFF2-40B4-BE49-F238E27FC236}">
                <a16:creationId xmlns:a16="http://schemas.microsoft.com/office/drawing/2014/main" id="{3ECFD172-51DC-4CBE-9A3D-5214D0F12521}"/>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5" action="ppaction://hlinksldjump"/>
            <a:extLst>
              <a:ext uri="{FF2B5EF4-FFF2-40B4-BE49-F238E27FC236}">
                <a16:creationId xmlns:a16="http://schemas.microsoft.com/office/drawing/2014/main" id="{066B503D-A701-4524-8A42-F9C3733B3993}"/>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6" action="ppaction://hlinksldjump"/>
            <a:extLst>
              <a:ext uri="{FF2B5EF4-FFF2-40B4-BE49-F238E27FC236}">
                <a16:creationId xmlns:a16="http://schemas.microsoft.com/office/drawing/2014/main" id="{950ADBE9-B510-4875-A809-F6A5ED878942}"/>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7" action="ppaction://hlinksldjump"/>
            <a:extLst>
              <a:ext uri="{FF2B5EF4-FFF2-40B4-BE49-F238E27FC236}">
                <a16:creationId xmlns:a16="http://schemas.microsoft.com/office/drawing/2014/main" id="{D97A0E6D-D50B-4192-BAF4-03400765A799}"/>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8" action="ppaction://hlinksldjump"/>
            <a:extLst>
              <a:ext uri="{FF2B5EF4-FFF2-40B4-BE49-F238E27FC236}">
                <a16:creationId xmlns:a16="http://schemas.microsoft.com/office/drawing/2014/main" id="{32E9224A-924A-4ADF-8BB5-BC4C148BF562}"/>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9" action="ppaction://hlinksldjump"/>
            <a:extLst>
              <a:ext uri="{FF2B5EF4-FFF2-40B4-BE49-F238E27FC236}">
                <a16:creationId xmlns:a16="http://schemas.microsoft.com/office/drawing/2014/main" id="{4581623D-504E-46BD-B791-F3C7C248BD52}"/>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20" action="ppaction://hlinksldjump"/>
            <a:extLst>
              <a:ext uri="{FF2B5EF4-FFF2-40B4-BE49-F238E27FC236}">
                <a16:creationId xmlns:a16="http://schemas.microsoft.com/office/drawing/2014/main" id="{630C40DE-08F5-4B19-92F5-40A34B64A500}"/>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091590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3455" y="752106"/>
            <a:ext cx="11889564" cy="917575"/>
          </a:xfrm>
        </p:spPr>
        <p:txBody>
          <a:bodyPr/>
          <a:lstStyle/>
          <a:p>
            <a:pPr algn="ctr"/>
            <a:r>
              <a:rPr lang="en-US" sz="4800">
                <a:solidFill>
                  <a:schemeClr val="tx1"/>
                </a:solidFill>
              </a:rPr>
              <a:t>The elements of </a:t>
            </a:r>
            <a:r>
              <a:rPr lang="en-US" sz="4800">
                <a:solidFill>
                  <a:schemeClr val="accent1"/>
                </a:solidFill>
                <a:latin typeface="Segoe UI Semibold" panose="020B0702040204020203" pitchFamily="34" charset="0"/>
                <a:cs typeface="Segoe UI Semibold" panose="020B0702040204020203" pitchFamily="34" charset="0"/>
              </a:rPr>
              <a:t>orchestration</a:t>
            </a:r>
            <a:endParaRPr lang="en-US" sz="480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2487" y="3114934"/>
            <a:ext cx="9811501" cy="849463"/>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358" y="2665991"/>
            <a:ext cx="725976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2487" y="5201000"/>
            <a:ext cx="9907534" cy="849463"/>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6304" tIns="146304" rIns="146304" bIns="146304" rtlCol="0">
              <a:spAutoFit/>
            </a:bodyPr>
            <a:lstStyle/>
            <a:p>
              <a:pPr algn="ctr">
                <a:spcAft>
                  <a:spcPts val="2400"/>
                </a:spcAft>
              </a:pPr>
              <a:r>
                <a:rPr lang="en-US">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358" y="4752057"/>
            <a:ext cx="725976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8468" y="2334204"/>
            <a:ext cx="663574" cy="663574"/>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779" y="2334204"/>
            <a:ext cx="663574" cy="663574"/>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4433" y="2334204"/>
            <a:ext cx="663574" cy="663574"/>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8468" y="4420270"/>
            <a:ext cx="663574" cy="663574"/>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124" y="4420270"/>
            <a:ext cx="663574" cy="663574"/>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779" y="4420270"/>
            <a:ext cx="663574" cy="663574"/>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4433" y="4420270"/>
            <a:ext cx="663574" cy="663574"/>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124" y="2334204"/>
            <a:ext cx="663574" cy="663574"/>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93467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3455" y="752106"/>
            <a:ext cx="11889564" cy="917575"/>
          </a:xfrm>
        </p:spPr>
        <p:txBody>
          <a:bodyPr/>
          <a:lstStyle/>
          <a:p>
            <a:pPr algn="ctr"/>
            <a:r>
              <a:rPr lang="en-US" sz="4800">
                <a:solidFill>
                  <a:schemeClr val="accent1"/>
                </a:solidFill>
                <a:latin typeface="Segoe UI Semibold" panose="020B0702040204020203" pitchFamily="34" charset="0"/>
                <a:cs typeface="Segoe UI Semibold" panose="020B0702040204020203" pitchFamily="34" charset="0"/>
              </a:rPr>
              <a:t>Kubernetes</a:t>
            </a:r>
            <a:r>
              <a:rPr lang="en-US" sz="480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189537" y="1921279"/>
            <a:ext cx="2057401" cy="2057401"/>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92775" y="4770807"/>
            <a:ext cx="7850923" cy="146912"/>
            <a:chOff x="2292775" y="4770807"/>
            <a:chExt cx="7850923" cy="146912"/>
          </a:xfrm>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51037" y="5166472"/>
            <a:ext cx="10850438" cy="1203406"/>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6304" tIns="146304" rIns="146304" bIns="146304" rtlCol="0">
              <a:spAutoFit/>
            </a:bodyPr>
            <a:lstStyle/>
            <a:p>
              <a:pPr algn="ctr">
                <a:spcAft>
                  <a:spcPts val="600"/>
                </a:spcAft>
              </a:pPr>
              <a:r>
                <a:rPr lang="en-US">
                  <a:solidFill>
                    <a:schemeClr val="accent1"/>
                  </a:solidFill>
                  <a:latin typeface="Segoe UI Semibold" panose="020B0702040204020203" pitchFamily="34" charset="0"/>
                  <a:cs typeface="Segoe UI Semibold" panose="020B0702040204020203" pitchFamily="34" charset="0"/>
                </a:rPr>
                <a:t>Portable</a:t>
              </a:r>
              <a:r>
                <a:rPr lang="en-US">
                  <a:latin typeface="Segoe UI Semibold" panose="020B0702040204020203" pitchFamily="34" charset="0"/>
                  <a:cs typeface="Segoe UI Semibold" panose="020B0702040204020203" pitchFamily="34" charset="0"/>
                </a:rPr>
                <a:t> </a:t>
              </a:r>
            </a:p>
            <a:p>
              <a:pPr algn="ctr">
                <a:spcAft>
                  <a:spcPts val="600"/>
                </a:spcAft>
              </a:pPr>
              <a:r>
                <a:rPr lang="en-US">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6304" tIns="146304" rIns="146304" bIns="146304" rtlCol="0">
              <a:spAutoFit/>
            </a:bodyPr>
            <a:lstStyle/>
            <a:p>
              <a:pPr algn="ctr">
                <a:spcAft>
                  <a:spcPts val="600"/>
                </a:spcAft>
              </a:pPr>
              <a:r>
                <a:rPr lang="en-US">
                  <a:solidFill>
                    <a:schemeClr val="accent1"/>
                  </a:solidFill>
                  <a:latin typeface="Segoe UI Semibold" panose="020B0702040204020203" pitchFamily="34" charset="0"/>
                  <a:cs typeface="Segoe UI Semibold" panose="020B0702040204020203" pitchFamily="34" charset="0"/>
                </a:rPr>
                <a:t>Extensible</a:t>
              </a:r>
              <a:r>
                <a:rPr lang="en-US">
                  <a:latin typeface="Segoe UI Semibold" panose="020B0702040204020203" pitchFamily="34" charset="0"/>
                  <a:cs typeface="Segoe UI Semibold" panose="020B0702040204020203" pitchFamily="34" charset="0"/>
                </a:rPr>
                <a:t> </a:t>
              </a:r>
            </a:p>
            <a:p>
              <a:pPr algn="ctr">
                <a:spcAft>
                  <a:spcPts val="600"/>
                </a:spcAft>
              </a:pPr>
              <a:r>
                <a:rPr lang="en-US">
                  <a:cs typeface="Segoe UI Semibold" panose="020B0702040204020203" pitchFamily="34" charset="0"/>
                </a:rPr>
                <a:t>Modular, pluggable, </a:t>
              </a:r>
              <a:r>
                <a:rPr lang="en-US" err="1">
                  <a:cs typeface="Segoe UI Semibold" panose="020B0702040204020203" pitchFamily="34" charset="0"/>
                </a:rPr>
                <a:t>hookable</a:t>
              </a:r>
              <a:r>
                <a:rPr lang="en-US">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6304" tIns="146304" rIns="146304" bIns="146304" rtlCol="0">
              <a:spAutoFit/>
            </a:bodyPr>
            <a:lstStyle/>
            <a:p>
              <a:pPr algn="ctr">
                <a:spcAft>
                  <a:spcPts val="600"/>
                </a:spcAft>
              </a:pPr>
              <a:r>
                <a:rPr lang="en-US">
                  <a:solidFill>
                    <a:schemeClr val="accent1"/>
                  </a:solidFill>
                  <a:latin typeface="Segoe UI Semibold" panose="020B0702040204020203" pitchFamily="34" charset="0"/>
                  <a:cs typeface="Segoe UI Semibold" panose="020B0702040204020203" pitchFamily="34" charset="0"/>
                </a:rPr>
                <a:t>Self-healing </a:t>
              </a:r>
            </a:p>
            <a:p>
              <a:pPr algn="ctr">
                <a:spcAft>
                  <a:spcPts val="600"/>
                </a:spcAft>
              </a:pPr>
              <a:r>
                <a:rPr lang="en-US">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218237" y="4106497"/>
            <a:ext cx="0" cy="5364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450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73455" y="752106"/>
            <a:ext cx="11889564" cy="917575"/>
          </a:xfrm>
        </p:spPr>
        <p:txBody>
          <a:bodyPr/>
          <a:lstStyle/>
          <a:p>
            <a:pPr algn="ctr"/>
            <a:r>
              <a:rPr lang="en-US" sz="4800">
                <a:solidFill>
                  <a:schemeClr val="accent1"/>
                </a:solidFill>
                <a:latin typeface="Segoe UI Semibold" panose="020B0702040204020203" pitchFamily="34" charset="0"/>
                <a:cs typeface="Segoe UI Semibold" panose="020B0702040204020203" pitchFamily="34" charset="0"/>
              </a:rPr>
              <a:t>Kubernetes</a:t>
            </a:r>
            <a:r>
              <a:rPr lang="en-US" sz="4800">
                <a:solidFill>
                  <a:schemeClr val="tx1"/>
                </a:solidFill>
              </a:rPr>
              <a:t>: empowering you to do more</a:t>
            </a:r>
          </a:p>
        </p:txBody>
      </p:sp>
      <p:grpSp>
        <p:nvGrpSpPr>
          <p:cNvPr id="2" name="Group 1">
            <a:extLst>
              <a:ext uri="{FF2B5EF4-FFF2-40B4-BE49-F238E27FC236}">
                <a16:creationId xmlns:a16="http://schemas.microsoft.com/office/drawing/2014/main" id="{692AB38E-A84F-4340-953A-10A57AB7D019}"/>
              </a:ext>
            </a:extLst>
          </p:cNvPr>
          <p:cNvGrpSpPr/>
          <p:nvPr/>
        </p:nvGrpSpPr>
        <p:grpSpPr>
          <a:xfrm>
            <a:off x="2059640" y="4770807"/>
            <a:ext cx="8317195" cy="146912"/>
            <a:chOff x="2059640" y="4770807"/>
            <a:chExt cx="8317195" cy="146912"/>
          </a:xfrm>
        </p:grpSpPr>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294683"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D478514A-6F2C-45EE-8FB5-0602D05AE148}"/>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4783067"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10229923"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Oval 13">
              <a:extLst>
                <a:ext uri="{FF2B5EF4-FFF2-40B4-BE49-F238E27FC236}">
                  <a16:creationId xmlns:a16="http://schemas.microsoft.com/office/drawing/2014/main" id="{1BB26B60-224D-41C3-8EFF-740E8A492E30}"/>
                </a:ext>
              </a:extLst>
            </p:cNvPr>
            <p:cNvSpPr/>
            <p:nvPr/>
          </p:nvSpPr>
          <p:spPr bwMode="auto">
            <a:xfrm rot="16200000">
              <a:off x="7506494"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97ECDE0C-0C72-4C85-A8B9-E35B4C254181}"/>
                </a:ext>
              </a:extLst>
            </p:cNvPr>
            <p:cNvCxnSpPr>
              <a:cxnSpLocks/>
            </p:cNvCxnSpPr>
            <p:nvPr/>
          </p:nvCxnSpPr>
          <p:spPr>
            <a:xfrm>
              <a:off x="5018110"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4689E3A-2A61-4401-A202-16FFC27D7981}"/>
                </a:ext>
              </a:extLst>
            </p:cNvPr>
            <p:cNvCxnSpPr>
              <a:cxnSpLocks/>
            </p:cNvCxnSpPr>
            <p:nvPr/>
          </p:nvCxnSpPr>
          <p:spPr>
            <a:xfrm>
              <a:off x="7741537" y="4844263"/>
              <a:ext cx="240025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DD65320-41B4-41F2-B077-579F6A2AADA5}"/>
              </a:ext>
            </a:extLst>
          </p:cNvPr>
          <p:cNvGrpSpPr/>
          <p:nvPr/>
        </p:nvGrpSpPr>
        <p:grpSpPr>
          <a:xfrm>
            <a:off x="892527" y="5220071"/>
            <a:ext cx="10489848" cy="1126463"/>
            <a:chOff x="892527" y="5220071"/>
            <a:chExt cx="10489848" cy="1126463"/>
          </a:xfrm>
        </p:grpSpPr>
        <p:sp>
          <p:nvSpPr>
            <p:cNvPr id="84" name="TextBox 83">
              <a:extLst>
                <a:ext uri="{FF2B5EF4-FFF2-40B4-BE49-F238E27FC236}">
                  <a16:creationId xmlns:a16="http://schemas.microsoft.com/office/drawing/2014/main" id="{EA38544F-1E11-4A73-9D1E-9EFD848A2A24}"/>
                </a:ext>
              </a:extLst>
            </p:cNvPr>
            <p:cNvSpPr txBox="1"/>
            <p:nvPr/>
          </p:nvSpPr>
          <p:spPr>
            <a:xfrm>
              <a:off x="892527" y="5220071"/>
              <a:ext cx="2481138" cy="1126462"/>
            </a:xfrm>
            <a:prstGeom prst="rect">
              <a:avLst/>
            </a:prstGeom>
            <a:noFill/>
          </p:spPr>
          <p:txBody>
            <a:bodyPr wrap="square" lIns="146304" tIns="146304" rIns="146304" bIns="146304" rtlCol="0" anchor="ctr">
              <a:spAutoFit/>
            </a:bodyPr>
            <a:lstStyle/>
            <a:p>
              <a:pPr algn="ctr">
                <a:spcAft>
                  <a:spcPts val="600"/>
                </a:spcAft>
              </a:pPr>
              <a:r>
                <a:rPr lang="en-US">
                  <a:cs typeface="Segoe UI Semibold" panose="020B0702040204020203" pitchFamily="34" charset="0"/>
                </a:rPr>
                <a:t>Deploy your applications quickly and predictably</a:t>
              </a:r>
            </a:p>
          </p:txBody>
        </p:sp>
        <p:sp>
          <p:nvSpPr>
            <p:cNvPr id="19" name="TextBox 18">
              <a:extLst>
                <a:ext uri="{FF2B5EF4-FFF2-40B4-BE49-F238E27FC236}">
                  <a16:creationId xmlns:a16="http://schemas.microsoft.com/office/drawing/2014/main" id="{C3C171FE-C1C0-4476-9063-29D5A00748EE}"/>
                </a:ext>
              </a:extLst>
            </p:cNvPr>
            <p:cNvSpPr txBox="1"/>
            <p:nvPr/>
          </p:nvSpPr>
          <p:spPr>
            <a:xfrm>
              <a:off x="3878114" y="5220071"/>
              <a:ext cx="1956818" cy="1126462"/>
            </a:xfrm>
            <a:prstGeom prst="rect">
              <a:avLst/>
            </a:prstGeom>
            <a:noFill/>
          </p:spPr>
          <p:txBody>
            <a:bodyPr wrap="square" lIns="146304" tIns="146304" rIns="146304" bIns="146304" rtlCol="0" anchor="ctr">
              <a:spAutoFit/>
            </a:bodyPr>
            <a:lstStyle/>
            <a:p>
              <a:pPr algn="ctr">
                <a:spcAft>
                  <a:spcPts val="600"/>
                </a:spcAft>
              </a:pPr>
              <a:r>
                <a:rPr lang="en-US">
                  <a:cs typeface="Segoe UI Semibold" panose="020B0702040204020203" pitchFamily="34" charset="0"/>
                </a:rPr>
                <a:t>Scale your applications on the fly</a:t>
              </a:r>
            </a:p>
          </p:txBody>
        </p:sp>
        <p:sp>
          <p:nvSpPr>
            <p:cNvPr id="20" name="TextBox 19">
              <a:extLst>
                <a:ext uri="{FF2B5EF4-FFF2-40B4-BE49-F238E27FC236}">
                  <a16:creationId xmlns:a16="http://schemas.microsoft.com/office/drawing/2014/main" id="{5FB808B3-89CC-4F16-9CCA-86C8DE0C8B6A}"/>
                </a:ext>
              </a:extLst>
            </p:cNvPr>
            <p:cNvSpPr txBox="1"/>
            <p:nvPr/>
          </p:nvSpPr>
          <p:spPr>
            <a:xfrm>
              <a:off x="6434998" y="5220072"/>
              <a:ext cx="2289902" cy="1126462"/>
            </a:xfrm>
            <a:prstGeom prst="rect">
              <a:avLst/>
            </a:prstGeom>
            <a:noFill/>
          </p:spPr>
          <p:txBody>
            <a:bodyPr wrap="square" lIns="146304" tIns="146304" rIns="146304" bIns="146304" rtlCol="0" anchor="ctr">
              <a:spAutoFit/>
            </a:bodyPr>
            <a:lstStyle/>
            <a:p>
              <a:pPr algn="ctr">
                <a:spcAft>
                  <a:spcPts val="600"/>
                </a:spcAft>
              </a:pPr>
              <a:r>
                <a:rPr lang="en-US">
                  <a:cs typeface="Segoe UI Semibold" panose="020B0702040204020203" pitchFamily="34" charset="0"/>
                </a:rPr>
                <a:t>Roll out </a:t>
              </a:r>
              <a:br>
                <a:rPr lang="en-US">
                  <a:cs typeface="Segoe UI Semibold" panose="020B0702040204020203" pitchFamily="34" charset="0"/>
                </a:rPr>
              </a:br>
              <a:r>
                <a:rPr lang="en-US">
                  <a:cs typeface="Segoe UI Semibold" panose="020B0702040204020203" pitchFamily="34" charset="0"/>
                </a:rPr>
                <a:t>new features seamlessly</a:t>
              </a:r>
            </a:p>
          </p:txBody>
        </p:sp>
        <p:sp>
          <p:nvSpPr>
            <p:cNvPr id="21" name="TextBox 20">
              <a:extLst>
                <a:ext uri="{FF2B5EF4-FFF2-40B4-BE49-F238E27FC236}">
                  <a16:creationId xmlns:a16="http://schemas.microsoft.com/office/drawing/2014/main" id="{6353A574-95E6-480C-A8FE-09B97B1441E1}"/>
                </a:ext>
              </a:extLst>
            </p:cNvPr>
            <p:cNvSpPr txBox="1"/>
            <p:nvPr/>
          </p:nvSpPr>
          <p:spPr>
            <a:xfrm>
              <a:off x="9224383" y="5220071"/>
              <a:ext cx="2157992" cy="1126462"/>
            </a:xfrm>
            <a:prstGeom prst="rect">
              <a:avLst/>
            </a:prstGeom>
            <a:noFill/>
          </p:spPr>
          <p:txBody>
            <a:bodyPr wrap="square" lIns="146304" tIns="146304" rIns="146304" bIns="146304" rtlCol="0" anchor="ctr">
              <a:spAutoFit/>
            </a:bodyPr>
            <a:lstStyle/>
            <a:p>
              <a:pPr algn="ctr">
                <a:spcAft>
                  <a:spcPts val="600"/>
                </a:spcAft>
              </a:pPr>
              <a:r>
                <a:rPr lang="en-US">
                  <a:cs typeface="Segoe UI Semibold" panose="020B0702040204020203" pitchFamily="34" charset="0"/>
                </a:rPr>
                <a:t>Limit hardware usage to required resources only</a:t>
              </a:r>
            </a:p>
          </p:txBody>
        </p:sp>
      </p:grpSp>
      <p:grpSp>
        <p:nvGrpSpPr>
          <p:cNvPr id="22" name="Group 21">
            <a:extLst>
              <a:ext uri="{FF2B5EF4-FFF2-40B4-BE49-F238E27FC236}">
                <a16:creationId xmlns:a16="http://schemas.microsoft.com/office/drawing/2014/main" id="{D859A39E-C7C3-4F9A-BC25-8F2AB62370BE}"/>
              </a:ext>
            </a:extLst>
          </p:cNvPr>
          <p:cNvGrpSpPr/>
          <p:nvPr/>
        </p:nvGrpSpPr>
        <p:grpSpPr>
          <a:xfrm>
            <a:off x="5189537" y="1921279"/>
            <a:ext cx="2057401" cy="2057401"/>
            <a:chOff x="5189537" y="1921279"/>
            <a:chExt cx="2057401" cy="2057401"/>
          </a:xfrm>
        </p:grpSpPr>
        <p:sp>
          <p:nvSpPr>
            <p:cNvPr id="23" name="Oval 22">
              <a:extLst>
                <a:ext uri="{FF2B5EF4-FFF2-40B4-BE49-F238E27FC236}">
                  <a16:creationId xmlns:a16="http://schemas.microsoft.com/office/drawing/2014/main" id="{ECC8E89F-DA90-40C5-9C01-A7BF6919A43C}"/>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8C2E732F-EEB5-48F1-82C0-57B0D655682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27" name="Straight Connector 26">
            <a:extLst>
              <a:ext uri="{FF2B5EF4-FFF2-40B4-BE49-F238E27FC236}">
                <a16:creationId xmlns:a16="http://schemas.microsoft.com/office/drawing/2014/main" id="{99DB20B9-F0B9-44A5-A22B-4DED76781587}"/>
              </a:ext>
            </a:extLst>
          </p:cNvPr>
          <p:cNvCxnSpPr>
            <a:cxnSpLocks/>
          </p:cNvCxnSpPr>
          <p:nvPr/>
        </p:nvCxnSpPr>
        <p:spPr>
          <a:xfrm flipV="1">
            <a:off x="6218237" y="4106497"/>
            <a:ext cx="0" cy="5364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4091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10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1000"/>
                                        <p:tgtEl>
                                          <p:spTgt spid="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10929938" cy="871503"/>
          </a:xfrm>
        </p:spPr>
        <p:txBody>
          <a:bodyPr anchor="ctr"/>
          <a:lstStyle/>
          <a:p>
            <a:r>
              <a:rPr lang="en-US" sz="6000">
                <a:solidFill>
                  <a:schemeClr val="bg1"/>
                </a:solidFill>
              </a:rPr>
              <a:t>Azure container technology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mn-ea"/>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Containers</a:t>
            </a:r>
            <a:b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Azure 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Release </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Customer success</a:t>
            </a:r>
            <a:b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0" name="Hexagon 109">
            <a:hlinkClick r:id="rId9" action="ppaction://hlinksldjump"/>
            <a:extLst>
              <a:ext uri="{FF2B5EF4-FFF2-40B4-BE49-F238E27FC236}">
                <a16:creationId xmlns:a16="http://schemas.microsoft.com/office/drawing/2014/main" id="{9BA1068C-1A45-477A-BF9D-38CC1B0D86F3}"/>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2BC790E-7D56-4A14-95C4-D8378B0462AA}"/>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E392BD0A-3124-49E6-87B8-0BE629944B8F}"/>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F88D7D98-2C09-4006-95A3-86A13A32DEFA}"/>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D80E115A-6376-4F37-A574-363E234B7F11}"/>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78268000-00F7-45D7-A0A4-14BA431293E5}"/>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FED64575-8A09-4C87-A316-C177AB28C0EE}"/>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81812725-E304-436C-8D5F-96940AEB27E2}"/>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4A4A39B3-4664-4F95-94E4-6055BAE9949A}"/>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C3198EC0-E622-4906-924D-C7AB33E50DBA}"/>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C184F8F0-302C-4377-A276-FBF1A7FC2D5B}"/>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114271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73455" y="74068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Azure container </a:t>
            </a:r>
            <a:r>
              <a:rPr lang="en-US" sz="4800">
                <a:solidFill>
                  <a:schemeClr val="accent1"/>
                </a:solidFill>
                <a:latin typeface="Segoe UI Semibold" panose="020B0702040204020203" pitchFamily="34" charset="0"/>
                <a:cs typeface="Segoe UI Semibold" panose="020B0702040204020203" pitchFamily="34" charset="0"/>
              </a:rPr>
              <a:t>strategy</a:t>
            </a:r>
          </a:p>
        </p:txBody>
      </p:sp>
      <p:sp>
        <p:nvSpPr>
          <p:cNvPr id="15" name="TextBox 14">
            <a:extLst>
              <a:ext uri="{FF2B5EF4-FFF2-40B4-BE49-F238E27FC236}">
                <a16:creationId xmlns:a16="http://schemas.microsoft.com/office/drawing/2014/main" id="{26811C37-2BFF-4A09-A552-A8F715D971F5}"/>
              </a:ext>
            </a:extLst>
          </p:cNvPr>
          <p:cNvSpPr txBox="1"/>
          <p:nvPr/>
        </p:nvSpPr>
        <p:spPr>
          <a:xfrm>
            <a:off x="1276459" y="5000411"/>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Embrace containers as ubiquitous</a:t>
            </a:r>
          </a:p>
        </p:txBody>
      </p:sp>
      <p:sp>
        <p:nvSpPr>
          <p:cNvPr id="16" name="TextBox 15">
            <a:extLst>
              <a:ext uri="{FF2B5EF4-FFF2-40B4-BE49-F238E27FC236}">
                <a16:creationId xmlns:a16="http://schemas.microsoft.com/office/drawing/2014/main" id="{DAAB754F-444F-4571-99F8-2E9FF8966D0B}"/>
              </a:ext>
            </a:extLst>
          </p:cNvPr>
          <p:cNvSpPr txBox="1"/>
          <p:nvPr/>
        </p:nvSpPr>
        <p:spPr>
          <a:xfrm>
            <a:off x="4899794" y="5000411"/>
            <a:ext cx="2481138"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Support containers across the compute portfolio</a:t>
            </a:r>
          </a:p>
        </p:txBody>
      </p:sp>
      <p:sp>
        <p:nvSpPr>
          <p:cNvPr id="19" name="TextBox 18">
            <a:extLst>
              <a:ext uri="{FF2B5EF4-FFF2-40B4-BE49-F238E27FC236}">
                <a16:creationId xmlns:a16="http://schemas.microsoft.com/office/drawing/2014/main" id="{E3739F6F-6F10-449A-ACDC-3CA9F2DFDFB2}"/>
              </a:ext>
            </a:extLst>
          </p:cNvPr>
          <p:cNvSpPr txBox="1"/>
          <p:nvPr/>
        </p:nvSpPr>
        <p:spPr>
          <a:xfrm>
            <a:off x="8523128" y="5000411"/>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Democratize container technology</a:t>
            </a:r>
          </a:p>
        </p:txBody>
      </p:sp>
      <p:pic>
        <p:nvPicPr>
          <p:cNvPr id="56" name="Graphic 55">
            <a:extLst>
              <a:ext uri="{FF2B5EF4-FFF2-40B4-BE49-F238E27FC236}">
                <a16:creationId xmlns:a16="http://schemas.microsoft.com/office/drawing/2014/main" id="{11D2669A-1521-4D94-8C8A-44E19DFDF1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34001" y="2343033"/>
            <a:ext cx="2219050" cy="2270356"/>
          </a:xfrm>
          <a:prstGeom prst="rect">
            <a:avLst/>
          </a:prstGeom>
        </p:spPr>
      </p:pic>
      <p:pic>
        <p:nvPicPr>
          <p:cNvPr id="67" name="Graphic 66">
            <a:extLst>
              <a:ext uri="{FF2B5EF4-FFF2-40B4-BE49-F238E27FC236}">
                <a16:creationId xmlns:a16="http://schemas.microsoft.com/office/drawing/2014/main" id="{D4298C06-E8D4-4EE7-8FC0-813A46B52EE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1302" y="2251988"/>
            <a:ext cx="2302424" cy="2289596"/>
          </a:xfrm>
          <a:prstGeom prst="rect">
            <a:avLst/>
          </a:prstGeom>
        </p:spPr>
      </p:pic>
      <p:grpSp>
        <p:nvGrpSpPr>
          <p:cNvPr id="38" name="Group 37">
            <a:extLst>
              <a:ext uri="{FF2B5EF4-FFF2-40B4-BE49-F238E27FC236}">
                <a16:creationId xmlns:a16="http://schemas.microsoft.com/office/drawing/2014/main" id="{FA81BE80-88BD-49FB-BEE0-C0CB4B2B906B}"/>
              </a:ext>
            </a:extLst>
          </p:cNvPr>
          <p:cNvGrpSpPr/>
          <p:nvPr/>
        </p:nvGrpSpPr>
        <p:grpSpPr>
          <a:xfrm>
            <a:off x="4371346" y="2100079"/>
            <a:ext cx="3621950" cy="2662833"/>
            <a:chOff x="4108129" y="1925614"/>
            <a:chExt cx="4148384" cy="3049864"/>
          </a:xfrm>
        </p:grpSpPr>
        <p:pic>
          <p:nvPicPr>
            <p:cNvPr id="70" name="Graphic 69">
              <a:extLst>
                <a:ext uri="{FF2B5EF4-FFF2-40B4-BE49-F238E27FC236}">
                  <a16:creationId xmlns:a16="http://schemas.microsoft.com/office/drawing/2014/main" id="{8F772D9F-FA5A-4EAC-9453-64354B581F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08129" y="1925614"/>
              <a:ext cx="3569928" cy="3049864"/>
            </a:xfrm>
            <a:prstGeom prst="rect">
              <a:avLst/>
            </a:prstGeom>
          </p:spPr>
        </p:pic>
        <p:cxnSp>
          <p:nvCxnSpPr>
            <p:cNvPr id="74" name="Straight Connector 73">
              <a:extLst>
                <a:ext uri="{FF2B5EF4-FFF2-40B4-BE49-F238E27FC236}">
                  <a16:creationId xmlns:a16="http://schemas.microsoft.com/office/drawing/2014/main" id="{2EDEE235-FF0A-49A6-9593-F908245B45CA}"/>
                </a:ext>
              </a:extLst>
            </p:cNvPr>
            <p:cNvCxnSpPr>
              <a:cxnSpLocks/>
            </p:cNvCxnSpPr>
            <p:nvPr/>
          </p:nvCxnSpPr>
          <p:spPr>
            <a:xfrm>
              <a:off x="7516699" y="4233764"/>
              <a:ext cx="52240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1AC141-7F85-4B9F-83E3-CEF51F0D0E9F}"/>
                </a:ext>
              </a:extLst>
            </p:cNvPr>
            <p:cNvCxnSpPr>
              <a:cxnSpLocks/>
            </p:cNvCxnSpPr>
            <p:nvPr/>
          </p:nvCxnSpPr>
          <p:spPr>
            <a:xfrm>
              <a:off x="7155656" y="4539899"/>
              <a:ext cx="22527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D9FFC3A-EB41-4073-AC73-EA062097FA73}"/>
                </a:ext>
              </a:extLst>
            </p:cNvPr>
            <p:cNvCxnSpPr>
              <a:cxnSpLocks/>
            </p:cNvCxnSpPr>
            <p:nvPr/>
          </p:nvCxnSpPr>
          <p:spPr>
            <a:xfrm>
              <a:off x="7726249" y="4094064"/>
              <a:ext cx="401751"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D9363EB-8110-42A3-8D95-D8E10BAC6CB2}"/>
                </a:ext>
              </a:extLst>
            </p:cNvPr>
            <p:cNvCxnSpPr>
              <a:cxnSpLocks/>
            </p:cNvCxnSpPr>
            <p:nvPr/>
          </p:nvCxnSpPr>
          <p:spPr>
            <a:xfrm>
              <a:off x="7291423" y="260314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C0AACF4-B6C3-4690-A188-9395D90B88CF}"/>
                </a:ext>
              </a:extLst>
            </p:cNvPr>
            <p:cNvCxnSpPr>
              <a:cxnSpLocks/>
            </p:cNvCxnSpPr>
            <p:nvPr/>
          </p:nvCxnSpPr>
          <p:spPr>
            <a:xfrm>
              <a:off x="7678057" y="2444399"/>
              <a:ext cx="21499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3435CD2-D964-4B96-81EE-850045617F44}"/>
                </a:ext>
              </a:extLst>
            </p:cNvPr>
            <p:cNvCxnSpPr>
              <a:cxnSpLocks/>
            </p:cNvCxnSpPr>
            <p:nvPr/>
          </p:nvCxnSpPr>
          <p:spPr>
            <a:xfrm>
              <a:off x="4568974" y="4323999"/>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1EFC59A-560D-4C01-B4B7-13BBA7695681}"/>
                </a:ext>
              </a:extLst>
            </p:cNvPr>
            <p:cNvCxnSpPr>
              <a:cxnSpLocks/>
            </p:cNvCxnSpPr>
            <p:nvPr/>
          </p:nvCxnSpPr>
          <p:spPr>
            <a:xfrm>
              <a:off x="8083550" y="29777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F857796-234C-4B5F-A62C-EDE1A86EC4CF}"/>
                </a:ext>
              </a:extLst>
            </p:cNvPr>
            <p:cNvCxnSpPr>
              <a:cxnSpLocks/>
            </p:cNvCxnSpPr>
            <p:nvPr/>
          </p:nvCxnSpPr>
          <p:spPr>
            <a:xfrm>
              <a:off x="8032750" y="4539899"/>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5C3B257-B903-4DDF-A3C8-FFFEF8DE504D}"/>
                </a:ext>
              </a:extLst>
            </p:cNvPr>
            <p:cNvCxnSpPr>
              <a:cxnSpLocks/>
            </p:cNvCxnSpPr>
            <p:nvPr/>
          </p:nvCxnSpPr>
          <p:spPr>
            <a:xfrm>
              <a:off x="4211638" y="4632440"/>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2D0854-43BE-45E5-A05F-5B59C1036C2F}"/>
                </a:ext>
              </a:extLst>
            </p:cNvPr>
            <p:cNvCxnSpPr>
              <a:cxnSpLocks/>
            </p:cNvCxnSpPr>
            <p:nvPr/>
          </p:nvCxnSpPr>
          <p:spPr>
            <a:xfrm>
              <a:off x="4356023" y="3966815"/>
              <a:ext cx="172963"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802DCBC-58DE-42E2-9B61-FEA5C263A728}"/>
                </a:ext>
              </a:extLst>
            </p:cNvPr>
            <p:cNvCxnSpPr>
              <a:cxnSpLocks/>
            </p:cNvCxnSpPr>
            <p:nvPr/>
          </p:nvCxnSpPr>
          <p:spPr>
            <a:xfrm>
              <a:off x="4448175" y="2515836"/>
              <a:ext cx="293762"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0C26468-4018-46AD-882C-3869D1657685}"/>
                </a:ext>
              </a:extLst>
            </p:cNvPr>
            <p:cNvCxnSpPr>
              <a:cxnSpLocks/>
            </p:cNvCxnSpPr>
            <p:nvPr/>
          </p:nvCxnSpPr>
          <p:spPr>
            <a:xfrm>
              <a:off x="7770887" y="3479257"/>
              <a:ext cx="43482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519563F-C5C2-4298-B9D7-95B511ADF35A}"/>
                </a:ext>
              </a:extLst>
            </p:cNvPr>
            <p:cNvCxnSpPr>
              <a:cxnSpLocks/>
            </p:cNvCxnSpPr>
            <p:nvPr/>
          </p:nvCxnSpPr>
          <p:spPr>
            <a:xfrm>
              <a:off x="7474071" y="4539899"/>
              <a:ext cx="77546" cy="0"/>
            </a:xfrm>
            <a:prstGeom prst="line">
              <a:avLst/>
            </a:prstGeom>
            <a:ln w="19050" cap="rnd">
              <a:solidFill>
                <a:srgbClr val="C8C8C8"/>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54474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fltVal val="0"/>
                                          </p:val>
                                        </p:tav>
                                        <p:tav tm="100000">
                                          <p:val>
                                            <p:strVal val="#ppt_w"/>
                                          </p:val>
                                        </p:tav>
                                      </p:tavLst>
                                    </p:anim>
                                    <p:anim calcmode="lin" valueType="num">
                                      <p:cBhvr>
                                        <p:cTn id="8" dur="500" fill="hold"/>
                                        <p:tgtEl>
                                          <p:spTgt spid="67"/>
                                        </p:tgtEl>
                                        <p:attrNameLst>
                                          <p:attrName>ppt_h</p:attrName>
                                        </p:attrNameLst>
                                      </p:cBhvr>
                                      <p:tavLst>
                                        <p:tav tm="0">
                                          <p:val>
                                            <p:fltVal val="0"/>
                                          </p:val>
                                        </p:tav>
                                        <p:tav tm="100000">
                                          <p:val>
                                            <p:strVal val="#ppt_h"/>
                                          </p:val>
                                        </p:tav>
                                      </p:tavLst>
                                    </p:anim>
                                    <p:animEffect transition="in" filter="fade">
                                      <p:cBhvr>
                                        <p:cTn id="9" dur="500"/>
                                        <p:tgtEl>
                                          <p:spTgt spid="67"/>
                                        </p:tgtEl>
                                      </p:cBhvr>
                                    </p:animEffect>
                                  </p:childTnLst>
                                </p:cTn>
                              </p:par>
                              <p:par>
                                <p:cTn id="10" presetID="10" presetClass="entr" presetSubtype="0" fill="hold" nodeType="withEffect">
                                  <p:stCondLst>
                                    <p:cond delay="7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53" presetClass="entr" presetSubtype="16" fill="hold" nodeType="withEffect">
                                  <p:stCondLst>
                                    <p:cond delay="1000"/>
                                  </p:stCondLst>
                                  <p:childTnLst>
                                    <p:set>
                                      <p:cBhvr>
                                        <p:cTn id="14" dur="1" fill="hold">
                                          <p:stCondLst>
                                            <p:cond delay="0"/>
                                          </p:stCondLst>
                                        </p:cTn>
                                        <p:tgtEl>
                                          <p:spTgt spid="56"/>
                                        </p:tgtEl>
                                        <p:attrNameLst>
                                          <p:attrName>style.visibility</p:attrName>
                                        </p:attrNameLst>
                                      </p:cBhvr>
                                      <p:to>
                                        <p:strVal val="visible"/>
                                      </p:to>
                                    </p:set>
                                    <p:anim calcmode="lin" valueType="num">
                                      <p:cBhvr>
                                        <p:cTn id="15" dur="500" fill="hold"/>
                                        <p:tgtEl>
                                          <p:spTgt spid="56"/>
                                        </p:tgtEl>
                                        <p:attrNameLst>
                                          <p:attrName>ppt_w</p:attrName>
                                        </p:attrNameLst>
                                      </p:cBhvr>
                                      <p:tavLst>
                                        <p:tav tm="0">
                                          <p:val>
                                            <p:fltVal val="0"/>
                                          </p:val>
                                        </p:tav>
                                        <p:tav tm="100000">
                                          <p:val>
                                            <p:strVal val="#ppt_w"/>
                                          </p:val>
                                        </p:tav>
                                      </p:tavLst>
                                    </p:anim>
                                    <p:anim calcmode="lin" valueType="num">
                                      <p:cBhvr>
                                        <p:cTn id="16" dur="500" fill="hold"/>
                                        <p:tgtEl>
                                          <p:spTgt spid="56"/>
                                        </p:tgtEl>
                                        <p:attrNameLst>
                                          <p:attrName>ppt_h</p:attrName>
                                        </p:attrNameLst>
                                      </p:cBhvr>
                                      <p:tavLst>
                                        <p:tav tm="0">
                                          <p:val>
                                            <p:fltVal val="0"/>
                                          </p:val>
                                        </p:tav>
                                        <p:tav tm="100000">
                                          <p:val>
                                            <p:strVal val="#ppt_h"/>
                                          </p:val>
                                        </p:tav>
                                      </p:tavLst>
                                    </p:anim>
                                    <p:animEffect transition="in" filter="fade">
                                      <p:cBhvr>
                                        <p:cTn id="17" dur="500"/>
                                        <p:tgtEl>
                                          <p:spTgt spid="56"/>
                                        </p:tgtEl>
                                      </p:cBhvr>
                                    </p:animEffect>
                                  </p:childTnLst>
                                </p:cTn>
                              </p:par>
                            </p:childTnLst>
                          </p:cTn>
                        </p:par>
                        <p:par>
                          <p:cTn id="18" fill="hold">
                            <p:stCondLst>
                              <p:cond delay="1500"/>
                            </p:stCondLst>
                            <p:childTnLst>
                              <p:par>
                                <p:cTn id="19" presetID="2" presetClass="entr" presetSubtype="4" decel="100000" fill="hold" grpId="0" nodeType="afterEffect">
                                  <p:stCondLst>
                                    <p:cond delay="5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750" fill="hold"/>
                                        <p:tgtEl>
                                          <p:spTgt spid="15"/>
                                        </p:tgtEl>
                                        <p:attrNameLst>
                                          <p:attrName>ppt_x</p:attrName>
                                        </p:attrNameLst>
                                      </p:cBhvr>
                                      <p:tavLst>
                                        <p:tav tm="0">
                                          <p:val>
                                            <p:strVal val="#ppt_x"/>
                                          </p:val>
                                        </p:tav>
                                        <p:tav tm="100000">
                                          <p:val>
                                            <p:strVal val="#ppt_x"/>
                                          </p:val>
                                        </p:tav>
                                      </p:tavLst>
                                    </p:anim>
                                    <p:anim calcmode="lin" valueType="num">
                                      <p:cBhvr additive="base">
                                        <p:cTn id="22" dur="75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7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750" fill="hold"/>
                                        <p:tgtEl>
                                          <p:spTgt spid="16"/>
                                        </p:tgtEl>
                                        <p:attrNameLst>
                                          <p:attrName>ppt_x</p:attrName>
                                        </p:attrNameLst>
                                      </p:cBhvr>
                                      <p:tavLst>
                                        <p:tav tm="0">
                                          <p:val>
                                            <p:strVal val="#ppt_x"/>
                                          </p:val>
                                        </p:tav>
                                        <p:tav tm="100000">
                                          <p:val>
                                            <p:strVal val="#ppt_x"/>
                                          </p:val>
                                        </p:tav>
                                      </p:tavLst>
                                    </p:anim>
                                    <p:anim calcmode="lin" valueType="num">
                                      <p:cBhvr additive="base">
                                        <p:cTn id="26" dur="75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459BFB-B303-462B-B16A-1B3F2673DA92}"/>
              </a:ext>
            </a:extLst>
          </p:cNvPr>
          <p:cNvSpPr txBox="1">
            <a:spLocks/>
          </p:cNvSpPr>
          <p:nvPr/>
        </p:nvSpPr>
        <p:spPr>
          <a:xfrm>
            <a:off x="273455" y="50079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Azure container </a:t>
            </a:r>
            <a:r>
              <a:rPr lang="en-US" sz="4800">
                <a:solidFill>
                  <a:schemeClr val="accent1"/>
                </a:solidFill>
                <a:latin typeface="Segoe UI Semibold" panose="020B0702040204020203" pitchFamily="34" charset="0"/>
                <a:cs typeface="Segoe UI Semibold" panose="020B0702040204020203" pitchFamily="34" charset="0"/>
              </a:rPr>
              <a:t>ecosystem</a:t>
            </a:r>
          </a:p>
        </p:txBody>
      </p:sp>
      <p:sp>
        <p:nvSpPr>
          <p:cNvPr id="242" name="Rectangle: Rounded Corners 241">
            <a:extLst>
              <a:ext uri="{FF2B5EF4-FFF2-40B4-BE49-F238E27FC236}">
                <a16:creationId xmlns:a16="http://schemas.microsoft.com/office/drawing/2014/main" id="{87B4073F-B658-43E7-8DA4-EDAD30F440F5}"/>
              </a:ext>
            </a:extLst>
          </p:cNvPr>
          <p:cNvSpPr/>
          <p:nvPr/>
        </p:nvSpPr>
        <p:spPr bwMode="auto">
          <a:xfrm rot="5400000">
            <a:off x="10429269" y="5787454"/>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IaaS</a:t>
            </a:r>
          </a:p>
        </p:txBody>
      </p:sp>
      <p:sp>
        <p:nvSpPr>
          <p:cNvPr id="243" name="Rectangle: Rounded Corners 242">
            <a:extLst>
              <a:ext uri="{FF2B5EF4-FFF2-40B4-BE49-F238E27FC236}">
                <a16:creationId xmlns:a16="http://schemas.microsoft.com/office/drawing/2014/main" id="{F0EB4009-7D41-44C6-ABD6-55E7D8A847A4}"/>
              </a:ext>
            </a:extLst>
          </p:cNvPr>
          <p:cNvSpPr/>
          <p:nvPr/>
        </p:nvSpPr>
        <p:spPr bwMode="auto">
          <a:xfrm rot="5400000">
            <a:off x="10429269" y="2306649"/>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PaaS</a:t>
            </a:r>
          </a:p>
        </p:txBody>
      </p:sp>
      <p:grpSp>
        <p:nvGrpSpPr>
          <p:cNvPr id="244" name="Group 243">
            <a:extLst>
              <a:ext uri="{FF2B5EF4-FFF2-40B4-BE49-F238E27FC236}">
                <a16:creationId xmlns:a16="http://schemas.microsoft.com/office/drawing/2014/main" id="{40EC1C4A-DD26-44F0-8561-16E62630060D}"/>
              </a:ext>
            </a:extLst>
          </p:cNvPr>
          <p:cNvGrpSpPr/>
          <p:nvPr/>
        </p:nvGrpSpPr>
        <p:grpSpPr>
          <a:xfrm>
            <a:off x="3345889" y="2439801"/>
            <a:ext cx="1614414" cy="3282292"/>
            <a:chOff x="4491419" y="2852057"/>
            <a:chExt cx="1614414" cy="3079652"/>
          </a:xfrm>
        </p:grpSpPr>
        <p:sp>
          <p:nvSpPr>
            <p:cNvPr id="274" name="Rectangle: Rounded Corners 273">
              <a:extLst>
                <a:ext uri="{FF2B5EF4-FFF2-40B4-BE49-F238E27FC236}">
                  <a16:creationId xmlns:a16="http://schemas.microsoft.com/office/drawing/2014/main" id="{63CE849D-2D4B-4DF7-8263-F7C26ACF6F4B}"/>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 services</a:t>
              </a:r>
            </a:p>
          </p:txBody>
        </p:sp>
        <p:grpSp>
          <p:nvGrpSpPr>
            <p:cNvPr id="275" name="Group 274">
              <a:extLst>
                <a:ext uri="{FF2B5EF4-FFF2-40B4-BE49-F238E27FC236}">
                  <a16:creationId xmlns:a16="http://schemas.microsoft.com/office/drawing/2014/main" id="{E7EE617B-923A-46B1-81CD-BB13CF426480}"/>
                </a:ext>
              </a:extLst>
            </p:cNvPr>
            <p:cNvGrpSpPr/>
            <p:nvPr/>
          </p:nvGrpSpPr>
          <p:grpSpPr>
            <a:xfrm>
              <a:off x="4598744" y="3358746"/>
              <a:ext cx="1399763" cy="2432455"/>
              <a:chOff x="2931886" y="3387774"/>
              <a:chExt cx="1371600" cy="2345369"/>
            </a:xfrm>
          </p:grpSpPr>
          <p:sp>
            <p:nvSpPr>
              <p:cNvPr id="276" name="Rectangle: Rounded Corners 275">
                <a:extLst>
                  <a:ext uri="{FF2B5EF4-FFF2-40B4-BE49-F238E27FC236}">
                    <a16:creationId xmlns:a16="http://schemas.microsoft.com/office/drawing/2014/main" id="{902D8576-2683-4142-A6CD-337204BAD8C4}"/>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SQL Database</a:t>
                </a:r>
              </a:p>
            </p:txBody>
          </p:sp>
          <p:sp>
            <p:nvSpPr>
              <p:cNvPr id="277" name="Rectangle: Rounded Corners 276">
                <a:extLst>
                  <a:ext uri="{FF2B5EF4-FFF2-40B4-BE49-F238E27FC236}">
                    <a16:creationId xmlns:a16="http://schemas.microsoft.com/office/drawing/2014/main" id="{30CF1997-64D6-4433-9041-C10AA36F7E3C}"/>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Redis</a:t>
                </a:r>
                <a:r>
                  <a:rPr lang="en-US" sz="1000">
                    <a:solidFill>
                      <a:schemeClr val="tx1"/>
                    </a:solidFill>
                    <a:cs typeface="Segoe UI" pitchFamily="34" charset="0"/>
                  </a:rPr>
                  <a:t> Cache </a:t>
                </a:r>
              </a:p>
            </p:txBody>
          </p:sp>
          <p:sp>
            <p:nvSpPr>
              <p:cNvPr id="278" name="Rectangle: Rounded Corners 277">
                <a:extLst>
                  <a:ext uri="{FF2B5EF4-FFF2-40B4-BE49-F238E27FC236}">
                    <a16:creationId xmlns:a16="http://schemas.microsoft.com/office/drawing/2014/main" id="{BC70435E-D7C8-4383-BD1F-8C5F79A905D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CosmosDB</a:t>
                </a:r>
                <a:endParaRPr lang="en-US" sz="1000">
                  <a:solidFill>
                    <a:schemeClr val="tx1"/>
                  </a:solidFill>
                  <a:cs typeface="Segoe UI" pitchFamily="34" charset="0"/>
                </a:endParaRPr>
              </a:p>
            </p:txBody>
          </p:sp>
          <p:sp>
            <p:nvSpPr>
              <p:cNvPr id="279" name="Rectangle: Rounded Corners 278">
                <a:extLst>
                  <a:ext uri="{FF2B5EF4-FFF2-40B4-BE49-F238E27FC236}">
                    <a16:creationId xmlns:a16="http://schemas.microsoft.com/office/drawing/2014/main" id="{4BB11569-C071-4FCD-9EED-ED169D0AA162}"/>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And more!</a:t>
                </a:r>
              </a:p>
            </p:txBody>
          </p:sp>
        </p:grpSp>
      </p:grpSp>
      <p:sp>
        <p:nvSpPr>
          <p:cNvPr id="245" name="Rectangle: Rounded Corners 244">
            <a:extLst>
              <a:ext uri="{FF2B5EF4-FFF2-40B4-BE49-F238E27FC236}">
                <a16:creationId xmlns:a16="http://schemas.microsoft.com/office/drawing/2014/main" id="{167EF3A9-9F7D-4778-95B0-A06CF0B999D0}"/>
              </a:ext>
            </a:extLst>
          </p:cNvPr>
          <p:cNvSpPr/>
          <p:nvPr/>
        </p:nvSpPr>
        <p:spPr bwMode="auto">
          <a:xfrm>
            <a:off x="1417672" y="2439801"/>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Partner services</a:t>
            </a:r>
          </a:p>
        </p:txBody>
      </p:sp>
      <p:grpSp>
        <p:nvGrpSpPr>
          <p:cNvPr id="246" name="Group 245">
            <a:extLst>
              <a:ext uri="{FF2B5EF4-FFF2-40B4-BE49-F238E27FC236}">
                <a16:creationId xmlns:a16="http://schemas.microsoft.com/office/drawing/2014/main" id="{88BDBA05-C183-413D-A3EC-1826460284D1}"/>
              </a:ext>
            </a:extLst>
          </p:cNvPr>
          <p:cNvGrpSpPr/>
          <p:nvPr/>
        </p:nvGrpSpPr>
        <p:grpSpPr>
          <a:xfrm>
            <a:off x="1524997" y="2979830"/>
            <a:ext cx="1399763" cy="2592510"/>
            <a:chOff x="2931886" y="3387774"/>
            <a:chExt cx="1371600" cy="2345369"/>
          </a:xfrm>
        </p:grpSpPr>
        <p:sp>
          <p:nvSpPr>
            <p:cNvPr id="270" name="Rectangle: Rounded Corners 269">
              <a:extLst>
                <a:ext uri="{FF2B5EF4-FFF2-40B4-BE49-F238E27FC236}">
                  <a16:creationId xmlns:a16="http://schemas.microsoft.com/office/drawing/2014/main" id="{833715C4-9A35-46A2-AE00-10B3BA5B4EA0}"/>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OpenShift</a:t>
              </a:r>
              <a:endParaRPr lang="en-US" sz="1000">
                <a:solidFill>
                  <a:schemeClr val="tx1"/>
                </a:solidFill>
                <a:cs typeface="Segoe UI" pitchFamily="34" charset="0"/>
              </a:endParaRPr>
            </a:p>
          </p:txBody>
        </p:sp>
        <p:sp>
          <p:nvSpPr>
            <p:cNvPr id="271" name="Rectangle: Rounded Corners 270">
              <a:extLst>
                <a:ext uri="{FF2B5EF4-FFF2-40B4-BE49-F238E27FC236}">
                  <a16:creationId xmlns:a16="http://schemas.microsoft.com/office/drawing/2014/main" id="{7863FBC1-07DA-47B0-95C1-06E045DB0958}"/>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Pivotal Cloud Foundry </a:t>
              </a:r>
            </a:p>
          </p:txBody>
        </p:sp>
        <p:sp>
          <p:nvSpPr>
            <p:cNvPr id="272" name="Rectangle: Rounded Corners 271">
              <a:extLst>
                <a:ext uri="{FF2B5EF4-FFF2-40B4-BE49-F238E27FC236}">
                  <a16:creationId xmlns:a16="http://schemas.microsoft.com/office/drawing/2014/main" id="{51C5B706-2F78-436A-9BCB-70BC15E05C03}"/>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Docker Enterprise Edition </a:t>
              </a:r>
            </a:p>
          </p:txBody>
        </p:sp>
        <p:sp>
          <p:nvSpPr>
            <p:cNvPr id="273" name="Rectangle: Rounded Corners 272">
              <a:extLst>
                <a:ext uri="{FF2B5EF4-FFF2-40B4-BE49-F238E27FC236}">
                  <a16:creationId xmlns:a16="http://schemas.microsoft.com/office/drawing/2014/main" id="{CF0F12B6-381B-42B9-A4BB-7F8FACA37A16}"/>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Mesosphere </a:t>
              </a:r>
              <a:br>
                <a:rPr lang="en-US" sz="1000">
                  <a:solidFill>
                    <a:schemeClr val="tx1"/>
                  </a:solidFill>
                  <a:cs typeface="Segoe UI" pitchFamily="34" charset="0"/>
                </a:rPr>
              </a:br>
              <a:r>
                <a:rPr lang="en-US" sz="1000">
                  <a:solidFill>
                    <a:schemeClr val="tx1"/>
                  </a:solidFill>
                  <a:cs typeface="Segoe UI" pitchFamily="34" charset="0"/>
                </a:rPr>
                <a:t>DC/OS</a:t>
              </a:r>
            </a:p>
          </p:txBody>
        </p:sp>
      </p:grpSp>
      <p:sp>
        <p:nvSpPr>
          <p:cNvPr id="247" name="Rectangle: Rounded Corners 246">
            <a:extLst>
              <a:ext uri="{FF2B5EF4-FFF2-40B4-BE49-F238E27FC236}">
                <a16:creationId xmlns:a16="http://schemas.microsoft.com/office/drawing/2014/main" id="{4C92A267-738D-41CD-99E3-949E901DF4B2}"/>
              </a:ext>
            </a:extLst>
          </p:cNvPr>
          <p:cNvSpPr/>
          <p:nvPr/>
        </p:nvSpPr>
        <p:spPr bwMode="auto">
          <a:xfrm>
            <a:off x="1417671" y="5842518"/>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a:t>
            </a:r>
          </a:p>
        </p:txBody>
      </p:sp>
      <p:sp>
        <p:nvSpPr>
          <p:cNvPr id="248" name="Rectangle: Rounded Corners 247">
            <a:extLst>
              <a:ext uri="{FF2B5EF4-FFF2-40B4-BE49-F238E27FC236}">
                <a16:creationId xmlns:a16="http://schemas.microsoft.com/office/drawing/2014/main" id="{A4271E32-7C0D-43DE-B699-5A3E30D745A4}"/>
              </a:ext>
            </a:extLst>
          </p:cNvPr>
          <p:cNvSpPr/>
          <p:nvPr/>
        </p:nvSpPr>
        <p:spPr bwMode="auto">
          <a:xfrm>
            <a:off x="9698441" y="2030638"/>
            <a:ext cx="840131" cy="3691455"/>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Registry (ACR)</a:t>
            </a:r>
          </a:p>
        </p:txBody>
      </p:sp>
      <p:cxnSp>
        <p:nvCxnSpPr>
          <p:cNvPr id="249" name="Straight Arrow Connector 248">
            <a:extLst>
              <a:ext uri="{FF2B5EF4-FFF2-40B4-BE49-F238E27FC236}">
                <a16:creationId xmlns:a16="http://schemas.microsoft.com/office/drawing/2014/main" id="{9102076D-26C7-43A4-84FC-25964594867E}"/>
              </a:ext>
            </a:extLst>
          </p:cNvPr>
          <p:cNvCxnSpPr>
            <a:cxnSpLocks/>
            <a:stCxn id="268" idx="2"/>
            <a:endCxn id="255" idx="0"/>
          </p:cNvCxnSpPr>
          <p:nvPr/>
        </p:nvCxnSpPr>
        <p:spPr>
          <a:xfrm flipH="1">
            <a:off x="5964504" y="4240711"/>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4D98370F-621B-4BDF-916C-5D67C73E44A9}"/>
              </a:ext>
            </a:extLst>
          </p:cNvPr>
          <p:cNvCxnSpPr>
            <a:cxnSpLocks/>
          </p:cNvCxnSpPr>
          <p:nvPr/>
        </p:nvCxnSpPr>
        <p:spPr>
          <a:xfrm flipV="1">
            <a:off x="10686230" y="1849692"/>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51" name="Rectangle: Rounded Corners 250">
            <a:extLst>
              <a:ext uri="{FF2B5EF4-FFF2-40B4-BE49-F238E27FC236}">
                <a16:creationId xmlns:a16="http://schemas.microsoft.com/office/drawing/2014/main" id="{AF4520B2-9EDA-45C6-B277-557FAF73A904}"/>
              </a:ext>
            </a:extLst>
          </p:cNvPr>
          <p:cNvSpPr/>
          <p:nvPr/>
        </p:nvSpPr>
        <p:spPr bwMode="auto">
          <a:xfrm>
            <a:off x="3345890" y="1848501"/>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OSBA</a:t>
            </a:r>
          </a:p>
        </p:txBody>
      </p:sp>
      <p:grpSp>
        <p:nvGrpSpPr>
          <p:cNvPr id="252" name="Group 251">
            <a:extLst>
              <a:ext uri="{FF2B5EF4-FFF2-40B4-BE49-F238E27FC236}">
                <a16:creationId xmlns:a16="http://schemas.microsoft.com/office/drawing/2014/main" id="{6AF5B49C-CFA5-432C-98D9-4D4F8EED1CBA}"/>
              </a:ext>
            </a:extLst>
          </p:cNvPr>
          <p:cNvGrpSpPr/>
          <p:nvPr/>
        </p:nvGrpSpPr>
        <p:grpSpPr>
          <a:xfrm>
            <a:off x="5329207" y="3364093"/>
            <a:ext cx="1273446" cy="876618"/>
            <a:chOff x="5465920" y="3243178"/>
            <a:chExt cx="1407780" cy="931522"/>
          </a:xfrm>
        </p:grpSpPr>
        <p:sp>
          <p:nvSpPr>
            <p:cNvPr id="268" name="Rectangle: Rounded Corners 267">
              <a:extLst>
                <a:ext uri="{FF2B5EF4-FFF2-40B4-BE49-F238E27FC236}">
                  <a16:creationId xmlns:a16="http://schemas.microsoft.com/office/drawing/2014/main" id="{30B0F624-BF05-412B-B5D2-98B8932AC7F7}"/>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Service (AKS)</a:t>
              </a:r>
            </a:p>
          </p:txBody>
        </p:sp>
        <p:sp>
          <p:nvSpPr>
            <p:cNvPr id="269" name="Rectangle: Rounded Corners 268">
              <a:extLst>
                <a:ext uri="{FF2B5EF4-FFF2-40B4-BE49-F238E27FC236}">
                  <a16:creationId xmlns:a16="http://schemas.microsoft.com/office/drawing/2014/main" id="{F1F0C580-54A3-4FCC-B80C-CBBFA585C9C2}"/>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ACS Engine</a:t>
              </a:r>
            </a:p>
          </p:txBody>
        </p:sp>
      </p:grpSp>
      <p:cxnSp>
        <p:nvCxnSpPr>
          <p:cNvPr id="253" name="Straight Arrow Connector 252">
            <a:extLst>
              <a:ext uri="{FF2B5EF4-FFF2-40B4-BE49-F238E27FC236}">
                <a16:creationId xmlns:a16="http://schemas.microsoft.com/office/drawing/2014/main" id="{EA0D8179-C972-436B-90E9-340E8BD69985}"/>
              </a:ext>
            </a:extLst>
          </p:cNvPr>
          <p:cNvCxnSpPr>
            <a:cxnSpLocks/>
            <a:stCxn id="268" idx="2"/>
          </p:cNvCxnSpPr>
          <p:nvPr/>
        </p:nvCxnSpPr>
        <p:spPr>
          <a:xfrm>
            <a:off x="5965930" y="4240711"/>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54" name="Rectangle: Rounded Corners 253">
            <a:extLst>
              <a:ext uri="{FF2B5EF4-FFF2-40B4-BE49-F238E27FC236}">
                <a16:creationId xmlns:a16="http://schemas.microsoft.com/office/drawing/2014/main" id="{E3561475-FC0F-4734-87FE-108A1BAE004A}"/>
              </a:ext>
            </a:extLst>
          </p:cNvPr>
          <p:cNvSpPr/>
          <p:nvPr/>
        </p:nvSpPr>
        <p:spPr bwMode="auto">
          <a:xfrm>
            <a:off x="8279978" y="3364093"/>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Batch</a:t>
            </a:r>
          </a:p>
        </p:txBody>
      </p:sp>
      <p:sp>
        <p:nvSpPr>
          <p:cNvPr id="255" name="Rectangle: Rounded Corners 254">
            <a:extLst>
              <a:ext uri="{FF2B5EF4-FFF2-40B4-BE49-F238E27FC236}">
                <a16:creationId xmlns:a16="http://schemas.microsoft.com/office/drawing/2014/main" id="{552E1468-9093-46FD-8D07-C9EAF48F0793}"/>
              </a:ext>
            </a:extLst>
          </p:cNvPr>
          <p:cNvSpPr/>
          <p:nvPr/>
        </p:nvSpPr>
        <p:spPr bwMode="auto">
          <a:xfrm>
            <a:off x="5327781" y="4991118"/>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Instances (ACI)</a:t>
            </a:r>
          </a:p>
        </p:txBody>
      </p:sp>
      <p:sp>
        <p:nvSpPr>
          <p:cNvPr id="256" name="Rectangle: Rounded Corners 255">
            <a:extLst>
              <a:ext uri="{FF2B5EF4-FFF2-40B4-BE49-F238E27FC236}">
                <a16:creationId xmlns:a16="http://schemas.microsoft.com/office/drawing/2014/main" id="{4300BD53-DAAB-4862-B5F4-813274EB2B3A}"/>
              </a:ext>
            </a:extLst>
          </p:cNvPr>
          <p:cNvSpPr/>
          <p:nvPr/>
        </p:nvSpPr>
        <p:spPr bwMode="auto">
          <a:xfrm>
            <a:off x="6809273" y="4991118"/>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Virtual Machines</a:t>
            </a:r>
          </a:p>
        </p:txBody>
      </p:sp>
      <p:sp>
        <p:nvSpPr>
          <p:cNvPr id="257" name="Rectangle: Rounded Corners 256">
            <a:extLst>
              <a:ext uri="{FF2B5EF4-FFF2-40B4-BE49-F238E27FC236}">
                <a16:creationId xmlns:a16="http://schemas.microsoft.com/office/drawing/2014/main" id="{043B9D80-A691-4EE6-B8EB-F32E4903CBA0}"/>
              </a:ext>
            </a:extLst>
          </p:cNvPr>
          <p:cNvSpPr/>
          <p:nvPr/>
        </p:nvSpPr>
        <p:spPr bwMode="auto">
          <a:xfrm>
            <a:off x="8279767" y="4991118"/>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Virtual Machine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Scale Sets (VMSS)</a:t>
            </a:r>
          </a:p>
        </p:txBody>
      </p:sp>
      <p:sp>
        <p:nvSpPr>
          <p:cNvPr id="258" name="Rectangle: Rounded Corners 257">
            <a:extLst>
              <a:ext uri="{FF2B5EF4-FFF2-40B4-BE49-F238E27FC236}">
                <a16:creationId xmlns:a16="http://schemas.microsoft.com/office/drawing/2014/main" id="{D40FC2E3-6FDE-4D59-8461-DC3B4DEA76D0}"/>
              </a:ext>
            </a:extLst>
          </p:cNvPr>
          <p:cNvSpPr/>
          <p:nvPr/>
        </p:nvSpPr>
        <p:spPr bwMode="auto">
          <a:xfrm>
            <a:off x="6809273" y="3364093"/>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Service Fabric</a:t>
            </a:r>
          </a:p>
        </p:txBody>
      </p:sp>
      <p:cxnSp>
        <p:nvCxnSpPr>
          <p:cNvPr id="259" name="Straight Arrow Connector 258">
            <a:extLst>
              <a:ext uri="{FF2B5EF4-FFF2-40B4-BE49-F238E27FC236}">
                <a16:creationId xmlns:a16="http://schemas.microsoft.com/office/drawing/2014/main" id="{1D1533F5-09B4-4EC4-B537-80C337EBD739}"/>
              </a:ext>
            </a:extLst>
          </p:cNvPr>
          <p:cNvCxnSpPr>
            <a:cxnSpLocks/>
            <a:stCxn id="258" idx="2"/>
            <a:endCxn id="257" idx="0"/>
          </p:cNvCxnSpPr>
          <p:nvPr/>
        </p:nvCxnSpPr>
        <p:spPr>
          <a:xfrm>
            <a:off x="7444781" y="4240711"/>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6FAB45A8-D5F9-49CA-9730-19BF0A0B3895}"/>
              </a:ext>
            </a:extLst>
          </p:cNvPr>
          <p:cNvCxnSpPr>
            <a:cxnSpLocks/>
            <a:stCxn id="254" idx="2"/>
            <a:endCxn id="257" idx="0"/>
          </p:cNvCxnSpPr>
          <p:nvPr/>
        </p:nvCxnSpPr>
        <p:spPr>
          <a:xfrm flipH="1">
            <a:off x="8915275" y="4240711"/>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61" name="Rectangle: Rounded Corners 260">
            <a:extLst>
              <a:ext uri="{FF2B5EF4-FFF2-40B4-BE49-F238E27FC236}">
                <a16:creationId xmlns:a16="http://schemas.microsoft.com/office/drawing/2014/main" id="{73CA45AE-CD07-4E07-8852-1E4CD9AEDB1A}"/>
              </a:ext>
            </a:extLst>
          </p:cNvPr>
          <p:cNvSpPr/>
          <p:nvPr/>
        </p:nvSpPr>
        <p:spPr bwMode="auto">
          <a:xfrm>
            <a:off x="5436330" y="4489930"/>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Virtual </a:t>
            </a:r>
            <a:r>
              <a:rPr lang="en-US" sz="1000" err="1">
                <a:solidFill>
                  <a:schemeClr val="tx1"/>
                </a:solidFill>
                <a:cs typeface="Segoe UI" panose="020B0502040204020203" pitchFamily="34" charset="0"/>
              </a:rPr>
              <a:t>kubelet</a:t>
            </a:r>
            <a:endParaRPr lang="en-US" sz="1000">
              <a:solidFill>
                <a:schemeClr val="tx1"/>
              </a:solidFill>
              <a:cs typeface="Segoe UI" panose="020B0502040204020203" pitchFamily="34" charset="0"/>
            </a:endParaRPr>
          </a:p>
        </p:txBody>
      </p:sp>
      <p:sp>
        <p:nvSpPr>
          <p:cNvPr id="262" name="Rectangle: Rounded Corners 261">
            <a:extLst>
              <a:ext uri="{FF2B5EF4-FFF2-40B4-BE49-F238E27FC236}">
                <a16:creationId xmlns:a16="http://schemas.microsoft.com/office/drawing/2014/main" id="{7333CA25-D603-4665-9A3F-9AFC3293E05C}"/>
              </a:ext>
            </a:extLst>
          </p:cNvPr>
          <p:cNvSpPr/>
          <p:nvPr/>
        </p:nvSpPr>
        <p:spPr bwMode="auto">
          <a:xfrm>
            <a:off x="8279767" y="2030638"/>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App Service</a:t>
            </a:r>
          </a:p>
        </p:txBody>
      </p:sp>
      <p:cxnSp>
        <p:nvCxnSpPr>
          <p:cNvPr id="263" name="Connector: Elbow 262">
            <a:extLst>
              <a:ext uri="{FF2B5EF4-FFF2-40B4-BE49-F238E27FC236}">
                <a16:creationId xmlns:a16="http://schemas.microsoft.com/office/drawing/2014/main" id="{241D5537-FCFC-4FF2-91CA-EF1D3042F283}"/>
              </a:ext>
            </a:extLst>
          </p:cNvPr>
          <p:cNvCxnSpPr>
            <a:cxnSpLocks/>
            <a:stCxn id="268" idx="0"/>
          </p:cNvCxnSpPr>
          <p:nvPr/>
        </p:nvCxnSpPr>
        <p:spPr>
          <a:xfrm rot="16200000" flipV="1">
            <a:off x="4582601" y="1980764"/>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D10CC233-E14F-42DC-89B5-74BEA431777E}"/>
              </a:ext>
            </a:extLst>
          </p:cNvPr>
          <p:cNvCxnSpPr>
            <a:cxnSpLocks/>
            <a:stCxn id="258" idx="0"/>
          </p:cNvCxnSpPr>
          <p:nvPr/>
        </p:nvCxnSpPr>
        <p:spPr>
          <a:xfrm rot="16200000" flipV="1">
            <a:off x="5132858" y="1052170"/>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2B3A4B0E-59B8-4B16-8668-87BC3ACE230B}"/>
              </a:ext>
            </a:extLst>
          </p:cNvPr>
          <p:cNvCxnSpPr>
            <a:cxnSpLocks/>
            <a:stCxn id="270" idx="3"/>
          </p:cNvCxnSpPr>
          <p:nvPr/>
        </p:nvCxnSpPr>
        <p:spPr>
          <a:xfrm flipV="1">
            <a:off x="2924760" y="1842762"/>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8DE7E6BA-D69A-4B4B-8D47-75DB0C1C2648}"/>
              </a:ext>
            </a:extLst>
          </p:cNvPr>
          <p:cNvCxnSpPr>
            <a:cxnSpLocks/>
            <a:stCxn id="271" idx="3"/>
          </p:cNvCxnSpPr>
          <p:nvPr/>
        </p:nvCxnSpPr>
        <p:spPr>
          <a:xfrm flipV="1">
            <a:off x="2924760" y="1842762"/>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7254AC27-7BBC-4E16-B4B6-01BB81759503}"/>
              </a:ext>
            </a:extLst>
          </p:cNvPr>
          <p:cNvCxnSpPr>
            <a:cxnSpLocks/>
            <a:stCxn id="251" idx="2"/>
            <a:endCxn id="274" idx="0"/>
          </p:cNvCxnSpPr>
          <p:nvPr/>
        </p:nvCxnSpPr>
        <p:spPr>
          <a:xfrm flipH="1">
            <a:off x="4153096" y="2162023"/>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1" name="Freeform: Shape 220">
            <a:extLst>
              <a:ext uri="{FF2B5EF4-FFF2-40B4-BE49-F238E27FC236}">
                <a16:creationId xmlns:a16="http://schemas.microsoft.com/office/drawing/2014/main" id="{76A59ED3-B8A4-4795-BBED-8135C011530F}"/>
              </a:ext>
            </a:extLst>
          </p:cNvPr>
          <p:cNvSpPr/>
          <p:nvPr/>
        </p:nvSpPr>
        <p:spPr>
          <a:xfrm>
            <a:off x="6383991" y="389778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22" name="Freeform: Shape 221">
            <a:extLst>
              <a:ext uri="{FF2B5EF4-FFF2-40B4-BE49-F238E27FC236}">
                <a16:creationId xmlns:a16="http://schemas.microsoft.com/office/drawing/2014/main" id="{D623CA01-DCF3-4B38-9128-6F49D8E7EBA7}"/>
              </a:ext>
            </a:extLst>
          </p:cNvPr>
          <p:cNvSpPr/>
          <p:nvPr/>
        </p:nvSpPr>
        <p:spPr>
          <a:xfrm>
            <a:off x="6383991" y="3918608"/>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23" name="Freeform: Shape 222">
            <a:extLst>
              <a:ext uri="{FF2B5EF4-FFF2-40B4-BE49-F238E27FC236}">
                <a16:creationId xmlns:a16="http://schemas.microsoft.com/office/drawing/2014/main" id="{3278EEB6-3281-49BE-BC99-C3D356F23447}"/>
              </a:ext>
            </a:extLst>
          </p:cNvPr>
          <p:cNvSpPr/>
          <p:nvPr/>
        </p:nvSpPr>
        <p:spPr>
          <a:xfrm>
            <a:off x="6421625" y="3918608"/>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24" name="Freeform: Shape 223">
            <a:extLst>
              <a:ext uri="{FF2B5EF4-FFF2-40B4-BE49-F238E27FC236}">
                <a16:creationId xmlns:a16="http://schemas.microsoft.com/office/drawing/2014/main" id="{4B38B1FC-19E1-49C8-9A8D-9F2B07CFFE6F}"/>
              </a:ext>
            </a:extLst>
          </p:cNvPr>
          <p:cNvSpPr/>
          <p:nvPr/>
        </p:nvSpPr>
        <p:spPr>
          <a:xfrm>
            <a:off x="6284968" y="389778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25" name="Freeform: Shape 224">
            <a:extLst>
              <a:ext uri="{FF2B5EF4-FFF2-40B4-BE49-F238E27FC236}">
                <a16:creationId xmlns:a16="http://schemas.microsoft.com/office/drawing/2014/main" id="{90621DEB-ABD7-414F-A771-3B695D0D19B0}"/>
              </a:ext>
            </a:extLst>
          </p:cNvPr>
          <p:cNvSpPr/>
          <p:nvPr/>
        </p:nvSpPr>
        <p:spPr>
          <a:xfrm>
            <a:off x="6284968" y="3918608"/>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26" name="Freeform: Shape 225">
            <a:extLst>
              <a:ext uri="{FF2B5EF4-FFF2-40B4-BE49-F238E27FC236}">
                <a16:creationId xmlns:a16="http://schemas.microsoft.com/office/drawing/2014/main" id="{D33F82B2-ABA3-470C-BBB9-4F5C531B9934}"/>
              </a:ext>
            </a:extLst>
          </p:cNvPr>
          <p:cNvSpPr/>
          <p:nvPr/>
        </p:nvSpPr>
        <p:spPr>
          <a:xfrm>
            <a:off x="6322602" y="3918608"/>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27" name="Freeform: Shape 226">
            <a:extLst>
              <a:ext uri="{FF2B5EF4-FFF2-40B4-BE49-F238E27FC236}">
                <a16:creationId xmlns:a16="http://schemas.microsoft.com/office/drawing/2014/main" id="{E56A6302-0344-4C2B-A0CB-B2107D3DF453}"/>
              </a:ext>
            </a:extLst>
          </p:cNvPr>
          <p:cNvSpPr/>
          <p:nvPr/>
        </p:nvSpPr>
        <p:spPr>
          <a:xfrm>
            <a:off x="6430966" y="3987737"/>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28" name="Freeform: Shape 227">
            <a:extLst>
              <a:ext uri="{FF2B5EF4-FFF2-40B4-BE49-F238E27FC236}">
                <a16:creationId xmlns:a16="http://schemas.microsoft.com/office/drawing/2014/main" id="{81554F65-781A-4790-BBA9-84884C704385}"/>
              </a:ext>
            </a:extLst>
          </p:cNvPr>
          <p:cNvSpPr/>
          <p:nvPr/>
        </p:nvSpPr>
        <p:spPr>
          <a:xfrm>
            <a:off x="6430966" y="4008556"/>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29" name="Freeform: Shape 228">
            <a:extLst>
              <a:ext uri="{FF2B5EF4-FFF2-40B4-BE49-F238E27FC236}">
                <a16:creationId xmlns:a16="http://schemas.microsoft.com/office/drawing/2014/main" id="{47CE6AD2-EE16-4050-94A7-CD715D95DB48}"/>
              </a:ext>
            </a:extLst>
          </p:cNvPr>
          <p:cNvSpPr/>
          <p:nvPr/>
        </p:nvSpPr>
        <p:spPr>
          <a:xfrm>
            <a:off x="6468601" y="4008556"/>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30" name="Freeform: Shape 229">
            <a:extLst>
              <a:ext uri="{FF2B5EF4-FFF2-40B4-BE49-F238E27FC236}">
                <a16:creationId xmlns:a16="http://schemas.microsoft.com/office/drawing/2014/main" id="{5CFD6AA3-3F79-48ED-B064-2DAB43CF5F9B}"/>
              </a:ext>
            </a:extLst>
          </p:cNvPr>
          <p:cNvSpPr/>
          <p:nvPr/>
        </p:nvSpPr>
        <p:spPr>
          <a:xfrm>
            <a:off x="6232921" y="3986402"/>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31" name="Freeform: Shape 230">
            <a:extLst>
              <a:ext uri="{FF2B5EF4-FFF2-40B4-BE49-F238E27FC236}">
                <a16:creationId xmlns:a16="http://schemas.microsoft.com/office/drawing/2014/main" id="{9350E033-E325-4058-B9AB-661BABA2BD4C}"/>
              </a:ext>
            </a:extLst>
          </p:cNvPr>
          <p:cNvSpPr/>
          <p:nvPr/>
        </p:nvSpPr>
        <p:spPr>
          <a:xfrm>
            <a:off x="6232921" y="4007221"/>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32" name="Freeform: Shape 231">
            <a:extLst>
              <a:ext uri="{FF2B5EF4-FFF2-40B4-BE49-F238E27FC236}">
                <a16:creationId xmlns:a16="http://schemas.microsoft.com/office/drawing/2014/main" id="{44A8DC30-1765-4C85-A5AB-C064BAC7F93F}"/>
              </a:ext>
            </a:extLst>
          </p:cNvPr>
          <p:cNvSpPr/>
          <p:nvPr/>
        </p:nvSpPr>
        <p:spPr>
          <a:xfrm>
            <a:off x="6270555" y="4007221"/>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33" name="Freeform: Shape 232">
            <a:extLst>
              <a:ext uri="{FF2B5EF4-FFF2-40B4-BE49-F238E27FC236}">
                <a16:creationId xmlns:a16="http://schemas.microsoft.com/office/drawing/2014/main" id="{FCC98FFE-AB8C-489E-BEA5-07E26F313F20}"/>
              </a:ext>
            </a:extLst>
          </p:cNvPr>
          <p:cNvSpPr/>
          <p:nvPr/>
        </p:nvSpPr>
        <p:spPr>
          <a:xfrm>
            <a:off x="6281498" y="4076083"/>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34" name="Freeform: Shape 233">
            <a:extLst>
              <a:ext uri="{FF2B5EF4-FFF2-40B4-BE49-F238E27FC236}">
                <a16:creationId xmlns:a16="http://schemas.microsoft.com/office/drawing/2014/main" id="{E88E5257-81E5-4B16-BAD7-58561DA6AAEB}"/>
              </a:ext>
            </a:extLst>
          </p:cNvPr>
          <p:cNvSpPr/>
          <p:nvPr/>
        </p:nvSpPr>
        <p:spPr>
          <a:xfrm>
            <a:off x="6281498" y="4096902"/>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35" name="Freeform: Shape 234">
            <a:extLst>
              <a:ext uri="{FF2B5EF4-FFF2-40B4-BE49-F238E27FC236}">
                <a16:creationId xmlns:a16="http://schemas.microsoft.com/office/drawing/2014/main" id="{94129AD4-5CF0-488F-895F-FB346AE24CF2}"/>
              </a:ext>
            </a:extLst>
          </p:cNvPr>
          <p:cNvSpPr/>
          <p:nvPr/>
        </p:nvSpPr>
        <p:spPr>
          <a:xfrm>
            <a:off x="6319132" y="4096902"/>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36" name="Freeform: Shape 235">
            <a:extLst>
              <a:ext uri="{FF2B5EF4-FFF2-40B4-BE49-F238E27FC236}">
                <a16:creationId xmlns:a16="http://schemas.microsoft.com/office/drawing/2014/main" id="{CCE8F57C-2FD0-48EB-87F3-1AFBCFBCC717}"/>
              </a:ext>
            </a:extLst>
          </p:cNvPr>
          <p:cNvSpPr/>
          <p:nvPr/>
        </p:nvSpPr>
        <p:spPr>
          <a:xfrm>
            <a:off x="6383991" y="4076083"/>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37" name="Freeform: Shape 236">
            <a:extLst>
              <a:ext uri="{FF2B5EF4-FFF2-40B4-BE49-F238E27FC236}">
                <a16:creationId xmlns:a16="http://schemas.microsoft.com/office/drawing/2014/main" id="{E76A86F0-A10B-4377-A581-B3FF0C5FAEAE}"/>
              </a:ext>
            </a:extLst>
          </p:cNvPr>
          <p:cNvSpPr/>
          <p:nvPr/>
        </p:nvSpPr>
        <p:spPr>
          <a:xfrm>
            <a:off x="6383991" y="4096902"/>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38" name="Freeform: Shape 237">
            <a:extLst>
              <a:ext uri="{FF2B5EF4-FFF2-40B4-BE49-F238E27FC236}">
                <a16:creationId xmlns:a16="http://schemas.microsoft.com/office/drawing/2014/main" id="{33F326AF-DDBD-414A-95B8-62C9AE0A5938}"/>
              </a:ext>
            </a:extLst>
          </p:cNvPr>
          <p:cNvSpPr/>
          <p:nvPr/>
        </p:nvSpPr>
        <p:spPr>
          <a:xfrm>
            <a:off x="6421625" y="4096902"/>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39" name="Freeform: Shape 238">
            <a:extLst>
              <a:ext uri="{FF2B5EF4-FFF2-40B4-BE49-F238E27FC236}">
                <a16:creationId xmlns:a16="http://schemas.microsoft.com/office/drawing/2014/main" id="{69AAE290-52E0-4920-ADD0-D04B76FF507C}"/>
              </a:ext>
            </a:extLst>
          </p:cNvPr>
          <p:cNvSpPr/>
          <p:nvPr/>
        </p:nvSpPr>
        <p:spPr>
          <a:xfrm>
            <a:off x="6331944" y="3987737"/>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endParaRPr lang="en-US"/>
          </a:p>
        </p:txBody>
      </p:sp>
      <p:sp>
        <p:nvSpPr>
          <p:cNvPr id="240" name="Freeform: Shape 239">
            <a:extLst>
              <a:ext uri="{FF2B5EF4-FFF2-40B4-BE49-F238E27FC236}">
                <a16:creationId xmlns:a16="http://schemas.microsoft.com/office/drawing/2014/main" id="{273EC09A-FE42-4478-A3A5-2D5330EA58B5}"/>
              </a:ext>
            </a:extLst>
          </p:cNvPr>
          <p:cNvSpPr/>
          <p:nvPr/>
        </p:nvSpPr>
        <p:spPr>
          <a:xfrm>
            <a:off x="6331944" y="4008556"/>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41" name="Freeform: Shape 240">
            <a:extLst>
              <a:ext uri="{FF2B5EF4-FFF2-40B4-BE49-F238E27FC236}">
                <a16:creationId xmlns:a16="http://schemas.microsoft.com/office/drawing/2014/main" id="{0FF4ADB3-2AC0-4CE1-9F1F-4B8B88884303}"/>
              </a:ext>
            </a:extLst>
          </p:cNvPr>
          <p:cNvSpPr/>
          <p:nvPr/>
        </p:nvSpPr>
        <p:spPr>
          <a:xfrm>
            <a:off x="6369578" y="4008556"/>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14" name="Freeform: Shape 213">
            <a:extLst>
              <a:ext uri="{FF2B5EF4-FFF2-40B4-BE49-F238E27FC236}">
                <a16:creationId xmlns:a16="http://schemas.microsoft.com/office/drawing/2014/main" id="{3DF454DB-2887-49FC-9AB4-131B14D1760C}"/>
              </a:ext>
            </a:extLst>
          </p:cNvPr>
          <p:cNvSpPr/>
          <p:nvPr/>
        </p:nvSpPr>
        <p:spPr>
          <a:xfrm>
            <a:off x="6232540" y="5379696"/>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endParaRPr lang="en-US"/>
          </a:p>
        </p:txBody>
      </p:sp>
      <p:sp>
        <p:nvSpPr>
          <p:cNvPr id="215" name="Freeform: Shape 214">
            <a:extLst>
              <a:ext uri="{FF2B5EF4-FFF2-40B4-BE49-F238E27FC236}">
                <a16:creationId xmlns:a16="http://schemas.microsoft.com/office/drawing/2014/main" id="{D76714F3-6900-49B8-9764-D82F707F7AE7}"/>
              </a:ext>
            </a:extLst>
          </p:cNvPr>
          <p:cNvSpPr/>
          <p:nvPr/>
        </p:nvSpPr>
        <p:spPr>
          <a:xfrm>
            <a:off x="6357028" y="5423802"/>
            <a:ext cx="70465" cy="3914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endParaRPr lang="en-US"/>
          </a:p>
        </p:txBody>
      </p:sp>
      <p:sp>
        <p:nvSpPr>
          <p:cNvPr id="216" name="Freeform: Shape 215">
            <a:extLst>
              <a:ext uri="{FF2B5EF4-FFF2-40B4-BE49-F238E27FC236}">
                <a16:creationId xmlns:a16="http://schemas.microsoft.com/office/drawing/2014/main" id="{70D55472-3766-413D-96EF-3789F12AF276}"/>
              </a:ext>
            </a:extLst>
          </p:cNvPr>
          <p:cNvSpPr/>
          <p:nvPr/>
        </p:nvSpPr>
        <p:spPr>
          <a:xfrm>
            <a:off x="6386779" y="5423802"/>
            <a:ext cx="10439" cy="101782"/>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endParaRPr lang="en-US"/>
          </a:p>
        </p:txBody>
      </p:sp>
      <p:sp>
        <p:nvSpPr>
          <p:cNvPr id="217" name="Freeform: Shape 216">
            <a:extLst>
              <a:ext uri="{FF2B5EF4-FFF2-40B4-BE49-F238E27FC236}">
                <a16:creationId xmlns:a16="http://schemas.microsoft.com/office/drawing/2014/main" id="{DB21BB6A-24DF-44BC-9353-805215FD374B}"/>
              </a:ext>
            </a:extLst>
          </p:cNvPr>
          <p:cNvSpPr/>
          <p:nvPr/>
        </p:nvSpPr>
        <p:spPr>
          <a:xfrm>
            <a:off x="6318403" y="5499747"/>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endParaRPr lang="en-US"/>
          </a:p>
        </p:txBody>
      </p:sp>
      <p:sp>
        <p:nvSpPr>
          <p:cNvPr id="218" name="Freeform: Shape 217">
            <a:extLst>
              <a:ext uri="{FF2B5EF4-FFF2-40B4-BE49-F238E27FC236}">
                <a16:creationId xmlns:a16="http://schemas.microsoft.com/office/drawing/2014/main" id="{7C33E4B5-FB79-453A-83AF-DF1A9749021A}"/>
              </a:ext>
            </a:extLst>
          </p:cNvPr>
          <p:cNvSpPr/>
          <p:nvPr/>
        </p:nvSpPr>
        <p:spPr>
          <a:xfrm>
            <a:off x="6386779" y="5532108"/>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219" name="Freeform: Shape 218">
            <a:extLst>
              <a:ext uri="{FF2B5EF4-FFF2-40B4-BE49-F238E27FC236}">
                <a16:creationId xmlns:a16="http://schemas.microsoft.com/office/drawing/2014/main" id="{7148D276-0045-4A8F-8F5E-B881DB613CE4}"/>
              </a:ext>
            </a:extLst>
          </p:cNvPr>
          <p:cNvSpPr/>
          <p:nvPr/>
        </p:nvSpPr>
        <p:spPr>
          <a:xfrm>
            <a:off x="6419924" y="5532108"/>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220" name="Freeform: Shape 219">
            <a:extLst>
              <a:ext uri="{FF2B5EF4-FFF2-40B4-BE49-F238E27FC236}">
                <a16:creationId xmlns:a16="http://schemas.microsoft.com/office/drawing/2014/main" id="{3A1BF6A7-D971-43F3-8A48-B8E6A8EDBF07}"/>
              </a:ext>
            </a:extLst>
          </p:cNvPr>
          <p:cNvSpPr/>
          <p:nvPr/>
        </p:nvSpPr>
        <p:spPr>
          <a:xfrm>
            <a:off x="6349459" y="5532108"/>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201" name="Freeform: Shape 200">
            <a:extLst>
              <a:ext uri="{FF2B5EF4-FFF2-40B4-BE49-F238E27FC236}">
                <a16:creationId xmlns:a16="http://schemas.microsoft.com/office/drawing/2014/main" id="{E59A2C2F-E374-411B-B91F-63ABCDBB1375}"/>
              </a:ext>
            </a:extLst>
          </p:cNvPr>
          <p:cNvSpPr/>
          <p:nvPr/>
        </p:nvSpPr>
        <p:spPr>
          <a:xfrm>
            <a:off x="10098045" y="5350517"/>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endParaRPr lang="en-US"/>
          </a:p>
        </p:txBody>
      </p:sp>
      <p:sp>
        <p:nvSpPr>
          <p:cNvPr id="202" name="Freeform: Shape 201">
            <a:extLst>
              <a:ext uri="{FF2B5EF4-FFF2-40B4-BE49-F238E27FC236}">
                <a16:creationId xmlns:a16="http://schemas.microsoft.com/office/drawing/2014/main" id="{BD41B3C3-5D7B-4102-9226-75145CCE1FF0}"/>
              </a:ext>
            </a:extLst>
          </p:cNvPr>
          <p:cNvSpPr/>
          <p:nvPr/>
        </p:nvSpPr>
        <p:spPr>
          <a:xfrm>
            <a:off x="10273250" y="5620221"/>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endParaRPr lang="en-US"/>
          </a:p>
        </p:txBody>
      </p:sp>
      <p:sp>
        <p:nvSpPr>
          <p:cNvPr id="203" name="Freeform: Shape 202">
            <a:extLst>
              <a:ext uri="{FF2B5EF4-FFF2-40B4-BE49-F238E27FC236}">
                <a16:creationId xmlns:a16="http://schemas.microsoft.com/office/drawing/2014/main" id="{9C4DB0C1-FE32-483B-87E6-818FF4B9B489}"/>
              </a:ext>
            </a:extLst>
          </p:cNvPr>
          <p:cNvSpPr/>
          <p:nvPr/>
        </p:nvSpPr>
        <p:spPr>
          <a:xfrm>
            <a:off x="10273250" y="5569743"/>
            <a:ext cx="11739" cy="61630"/>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endParaRPr lang="en-US"/>
          </a:p>
        </p:txBody>
      </p:sp>
      <p:sp>
        <p:nvSpPr>
          <p:cNvPr id="204" name="Freeform: Shape 203">
            <a:extLst>
              <a:ext uri="{FF2B5EF4-FFF2-40B4-BE49-F238E27FC236}">
                <a16:creationId xmlns:a16="http://schemas.microsoft.com/office/drawing/2014/main" id="{D5B67059-AA8C-40B9-859F-19CA952AF0DF}"/>
              </a:ext>
            </a:extLst>
          </p:cNvPr>
          <p:cNvSpPr/>
          <p:nvPr/>
        </p:nvSpPr>
        <p:spPr>
          <a:xfrm>
            <a:off x="10273250" y="5501950"/>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sp>
        <p:nvSpPr>
          <p:cNvPr id="205" name="Freeform: Shape 204">
            <a:extLst>
              <a:ext uri="{FF2B5EF4-FFF2-40B4-BE49-F238E27FC236}">
                <a16:creationId xmlns:a16="http://schemas.microsoft.com/office/drawing/2014/main" id="{8B1945F7-72E2-488F-B0A9-784F47D0646F}"/>
              </a:ext>
            </a:extLst>
          </p:cNvPr>
          <p:cNvSpPr/>
          <p:nvPr/>
        </p:nvSpPr>
        <p:spPr>
          <a:xfrm>
            <a:off x="10273250" y="5481994"/>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endParaRPr lang="en-US"/>
          </a:p>
        </p:txBody>
      </p:sp>
      <p:sp>
        <p:nvSpPr>
          <p:cNvPr id="206" name="Freeform: Shape 205">
            <a:extLst>
              <a:ext uri="{FF2B5EF4-FFF2-40B4-BE49-F238E27FC236}">
                <a16:creationId xmlns:a16="http://schemas.microsoft.com/office/drawing/2014/main" id="{C782528B-2C11-4C38-B0F9-CC94082D4920}"/>
              </a:ext>
            </a:extLst>
          </p:cNvPr>
          <p:cNvSpPr/>
          <p:nvPr/>
        </p:nvSpPr>
        <p:spPr>
          <a:xfrm>
            <a:off x="10319325" y="5481994"/>
            <a:ext cx="11739" cy="73369"/>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endParaRPr lang="en-US"/>
          </a:p>
        </p:txBody>
      </p:sp>
      <p:sp>
        <p:nvSpPr>
          <p:cNvPr id="207" name="Freeform: Shape 206">
            <a:extLst>
              <a:ext uri="{FF2B5EF4-FFF2-40B4-BE49-F238E27FC236}">
                <a16:creationId xmlns:a16="http://schemas.microsoft.com/office/drawing/2014/main" id="{92D48264-606A-490E-B8CC-AA889F9BD0A9}"/>
              </a:ext>
            </a:extLst>
          </p:cNvPr>
          <p:cNvSpPr/>
          <p:nvPr/>
        </p:nvSpPr>
        <p:spPr>
          <a:xfrm>
            <a:off x="10319032" y="5561819"/>
            <a:ext cx="11739" cy="88043"/>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endParaRPr lang="en-US"/>
          </a:p>
        </p:txBody>
      </p:sp>
      <p:sp>
        <p:nvSpPr>
          <p:cNvPr id="208" name="Freeform: Shape 207">
            <a:extLst>
              <a:ext uri="{FF2B5EF4-FFF2-40B4-BE49-F238E27FC236}">
                <a16:creationId xmlns:a16="http://schemas.microsoft.com/office/drawing/2014/main" id="{0B58A504-BC2C-4D89-BA7C-2672AA9BBA24}"/>
              </a:ext>
            </a:extLst>
          </p:cNvPr>
          <p:cNvSpPr/>
          <p:nvPr/>
        </p:nvSpPr>
        <p:spPr>
          <a:xfrm>
            <a:off x="10273250" y="5561819"/>
            <a:ext cx="58695" cy="20543"/>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endParaRPr lang="en-US"/>
          </a:p>
        </p:txBody>
      </p:sp>
      <p:sp>
        <p:nvSpPr>
          <p:cNvPr id="209" name="Freeform: Shape 208">
            <a:extLst>
              <a:ext uri="{FF2B5EF4-FFF2-40B4-BE49-F238E27FC236}">
                <a16:creationId xmlns:a16="http://schemas.microsoft.com/office/drawing/2014/main" id="{C114BF88-8453-4E6A-97A8-0612AF09E736}"/>
              </a:ext>
            </a:extLst>
          </p:cNvPr>
          <p:cNvSpPr/>
          <p:nvPr/>
        </p:nvSpPr>
        <p:spPr>
          <a:xfrm>
            <a:off x="10273250" y="5543330"/>
            <a:ext cx="58695" cy="20543"/>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endParaRPr lang="en-US"/>
          </a:p>
        </p:txBody>
      </p:sp>
      <p:sp>
        <p:nvSpPr>
          <p:cNvPr id="210" name="Freeform: Shape 209">
            <a:extLst>
              <a:ext uri="{FF2B5EF4-FFF2-40B4-BE49-F238E27FC236}">
                <a16:creationId xmlns:a16="http://schemas.microsoft.com/office/drawing/2014/main" id="{A09776AE-3F0D-4162-ABE7-1D6DEA930F2E}"/>
              </a:ext>
            </a:extLst>
          </p:cNvPr>
          <p:cNvSpPr/>
          <p:nvPr/>
        </p:nvSpPr>
        <p:spPr>
          <a:xfrm>
            <a:off x="10319032" y="5561819"/>
            <a:ext cx="155542" cy="17609"/>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endParaRPr lang="en-US"/>
          </a:p>
        </p:txBody>
      </p:sp>
      <p:sp>
        <p:nvSpPr>
          <p:cNvPr id="211" name="Freeform: Shape 210">
            <a:extLst>
              <a:ext uri="{FF2B5EF4-FFF2-40B4-BE49-F238E27FC236}">
                <a16:creationId xmlns:a16="http://schemas.microsoft.com/office/drawing/2014/main" id="{E25658D7-E5CD-45BA-8FA1-FBA6435A71D1}"/>
              </a:ext>
            </a:extLst>
          </p:cNvPr>
          <p:cNvSpPr/>
          <p:nvPr/>
        </p:nvSpPr>
        <p:spPr>
          <a:xfrm>
            <a:off x="10319325" y="5543330"/>
            <a:ext cx="155542" cy="20543"/>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endParaRPr lang="en-US"/>
          </a:p>
        </p:txBody>
      </p:sp>
      <p:sp>
        <p:nvSpPr>
          <p:cNvPr id="212" name="Freeform: Shape 211">
            <a:extLst>
              <a:ext uri="{FF2B5EF4-FFF2-40B4-BE49-F238E27FC236}">
                <a16:creationId xmlns:a16="http://schemas.microsoft.com/office/drawing/2014/main" id="{33A8639A-2678-4E4A-8644-955A0B017994}"/>
              </a:ext>
            </a:extLst>
          </p:cNvPr>
          <p:cNvSpPr/>
          <p:nvPr/>
        </p:nvSpPr>
        <p:spPr>
          <a:xfrm>
            <a:off x="10464009" y="5568276"/>
            <a:ext cx="11739" cy="64565"/>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endParaRPr lang="en-US"/>
          </a:p>
        </p:txBody>
      </p:sp>
      <p:sp>
        <p:nvSpPr>
          <p:cNvPr id="213" name="Freeform: Shape 212">
            <a:extLst>
              <a:ext uri="{FF2B5EF4-FFF2-40B4-BE49-F238E27FC236}">
                <a16:creationId xmlns:a16="http://schemas.microsoft.com/office/drawing/2014/main" id="{CC9B30C1-2257-41BF-907E-D2DA48D3988F}"/>
              </a:ext>
            </a:extLst>
          </p:cNvPr>
          <p:cNvSpPr/>
          <p:nvPr/>
        </p:nvSpPr>
        <p:spPr>
          <a:xfrm>
            <a:off x="10464009" y="5501950"/>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sp>
        <p:nvSpPr>
          <p:cNvPr id="184" name="Freeform 5">
            <a:extLst>
              <a:ext uri="{FF2B5EF4-FFF2-40B4-BE49-F238E27FC236}">
                <a16:creationId xmlns:a16="http://schemas.microsoft.com/office/drawing/2014/main" id="{AA64A47C-C690-4A18-A7ED-0610DD4A06DC}"/>
              </a:ext>
            </a:extLst>
          </p:cNvPr>
          <p:cNvSpPr>
            <a:spLocks/>
          </p:cNvSpPr>
          <p:nvPr/>
        </p:nvSpPr>
        <p:spPr bwMode="auto">
          <a:xfrm>
            <a:off x="6436404" y="6028599"/>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5">
            <a:extLst>
              <a:ext uri="{FF2B5EF4-FFF2-40B4-BE49-F238E27FC236}">
                <a16:creationId xmlns:a16="http://schemas.microsoft.com/office/drawing/2014/main" id="{D9A45638-B0BE-44DC-B153-B3E0FC7C9B40}"/>
              </a:ext>
            </a:extLst>
          </p:cNvPr>
          <p:cNvSpPr>
            <a:spLocks/>
          </p:cNvSpPr>
          <p:nvPr/>
        </p:nvSpPr>
        <p:spPr bwMode="auto">
          <a:xfrm>
            <a:off x="4464008" y="5286925"/>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6" name="Graphic 185">
            <a:extLst>
              <a:ext uri="{FF2B5EF4-FFF2-40B4-BE49-F238E27FC236}">
                <a16:creationId xmlns:a16="http://schemas.microsoft.com/office/drawing/2014/main" id="{58910C29-0582-4664-BA68-8B0C137DF7C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412705" y="1887340"/>
            <a:ext cx="227028" cy="229320"/>
          </a:xfrm>
          <a:prstGeom prst="rect">
            <a:avLst/>
          </a:prstGeom>
        </p:spPr>
      </p:pic>
      <p:pic>
        <p:nvPicPr>
          <p:cNvPr id="187" name="Graphic 186">
            <a:extLst>
              <a:ext uri="{FF2B5EF4-FFF2-40B4-BE49-F238E27FC236}">
                <a16:creationId xmlns:a16="http://schemas.microsoft.com/office/drawing/2014/main" id="{4EFFFE6E-BF97-4553-8B5C-8ECF900B4AE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94012" y="3230120"/>
            <a:ext cx="276260" cy="287772"/>
          </a:xfrm>
          <a:prstGeom prst="rect">
            <a:avLst/>
          </a:prstGeom>
        </p:spPr>
      </p:pic>
      <p:pic>
        <p:nvPicPr>
          <p:cNvPr id="188" name="Graphic 187">
            <a:extLst>
              <a:ext uri="{FF2B5EF4-FFF2-40B4-BE49-F238E27FC236}">
                <a16:creationId xmlns:a16="http://schemas.microsoft.com/office/drawing/2014/main" id="{F768403B-3782-494B-8E33-97FF53D1340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522666" y="3892606"/>
            <a:ext cx="249580" cy="286450"/>
          </a:xfrm>
          <a:prstGeom prst="rect">
            <a:avLst/>
          </a:prstGeom>
        </p:spPr>
      </p:pic>
      <p:pic>
        <p:nvPicPr>
          <p:cNvPr id="189" name="Graphic 188">
            <a:extLst>
              <a:ext uri="{FF2B5EF4-FFF2-40B4-BE49-F238E27FC236}">
                <a16:creationId xmlns:a16="http://schemas.microsoft.com/office/drawing/2014/main" id="{CD97486C-6EBB-4A14-BD15-4795CB25B41A}"/>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57540" y="4608172"/>
            <a:ext cx="309391" cy="220324"/>
          </a:xfrm>
          <a:prstGeom prst="rect">
            <a:avLst/>
          </a:prstGeom>
        </p:spPr>
      </p:pic>
      <p:pic>
        <p:nvPicPr>
          <p:cNvPr id="190" name="Graphic 189">
            <a:extLst>
              <a:ext uri="{FF2B5EF4-FFF2-40B4-BE49-F238E27FC236}">
                <a16:creationId xmlns:a16="http://schemas.microsoft.com/office/drawing/2014/main" id="{61C11AC1-C1F1-4A79-98BE-45A3A8A42B0B}"/>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189538" y="2550772"/>
            <a:ext cx="277922" cy="277922"/>
          </a:xfrm>
          <a:prstGeom prst="rect">
            <a:avLst/>
          </a:prstGeom>
        </p:spPr>
      </p:pic>
      <p:pic>
        <p:nvPicPr>
          <p:cNvPr id="191" name="Graphic 190">
            <a:extLst>
              <a:ext uri="{FF2B5EF4-FFF2-40B4-BE49-F238E27FC236}">
                <a16:creationId xmlns:a16="http://schemas.microsoft.com/office/drawing/2014/main" id="{0D9D11FB-A4C1-4CF9-BAF9-1EEBF3846726}"/>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701246" y="3884272"/>
            <a:ext cx="298261" cy="278929"/>
          </a:xfrm>
          <a:prstGeom prst="rect">
            <a:avLst/>
          </a:prstGeom>
        </p:spPr>
      </p:pic>
      <p:pic>
        <p:nvPicPr>
          <p:cNvPr id="192" name="Graphic 191">
            <a:extLst>
              <a:ext uri="{FF2B5EF4-FFF2-40B4-BE49-F238E27FC236}">
                <a16:creationId xmlns:a16="http://schemas.microsoft.com/office/drawing/2014/main" id="{1E352279-FCD7-46D6-B275-0401EC99B7D9}"/>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184291" y="3905394"/>
            <a:ext cx="300907" cy="266594"/>
          </a:xfrm>
          <a:prstGeom prst="rect">
            <a:avLst/>
          </a:prstGeom>
        </p:spPr>
      </p:pic>
      <p:pic>
        <p:nvPicPr>
          <p:cNvPr id="193" name="Graphic 192">
            <a:extLst>
              <a:ext uri="{FF2B5EF4-FFF2-40B4-BE49-F238E27FC236}">
                <a16:creationId xmlns:a16="http://schemas.microsoft.com/office/drawing/2014/main" id="{C19DB907-79A5-4BCF-944C-C49AD4815306}"/>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696198" y="5412819"/>
            <a:ext cx="299391" cy="238577"/>
          </a:xfrm>
          <a:prstGeom prst="rect">
            <a:avLst/>
          </a:prstGeom>
        </p:spPr>
      </p:pic>
      <p:pic>
        <p:nvPicPr>
          <p:cNvPr id="194" name="Graphic 193">
            <a:extLst>
              <a:ext uri="{FF2B5EF4-FFF2-40B4-BE49-F238E27FC236}">
                <a16:creationId xmlns:a16="http://schemas.microsoft.com/office/drawing/2014/main" id="{3A708173-6ECF-4653-AB8E-4507E91D2769}"/>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9184291" y="5399594"/>
            <a:ext cx="283018" cy="236238"/>
          </a:xfrm>
          <a:prstGeom prst="rect">
            <a:avLst/>
          </a:prstGeom>
        </p:spPr>
      </p:pic>
      <p:pic>
        <p:nvPicPr>
          <p:cNvPr id="195" name="Picture 194">
            <a:extLst>
              <a:ext uri="{FF2B5EF4-FFF2-40B4-BE49-F238E27FC236}">
                <a16:creationId xmlns:a16="http://schemas.microsoft.com/office/drawing/2014/main" id="{C9BFFE12-F0F6-4284-B85E-A925BDF18B96}"/>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2612559" y="3289907"/>
            <a:ext cx="236025" cy="222484"/>
          </a:xfrm>
          <a:prstGeom prst="rect">
            <a:avLst/>
          </a:prstGeom>
        </p:spPr>
      </p:pic>
      <p:pic>
        <p:nvPicPr>
          <p:cNvPr id="196" name="Picture 195">
            <a:extLst>
              <a:ext uri="{FF2B5EF4-FFF2-40B4-BE49-F238E27FC236}">
                <a16:creationId xmlns:a16="http://schemas.microsoft.com/office/drawing/2014/main" id="{EFB966D3-0E23-405A-A6E1-14A5C0E9E4E3}"/>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595490" y="3976228"/>
            <a:ext cx="261234" cy="189633"/>
          </a:xfrm>
          <a:prstGeom prst="rect">
            <a:avLst/>
          </a:prstGeom>
        </p:spPr>
      </p:pic>
      <p:pic>
        <p:nvPicPr>
          <p:cNvPr id="197" name="Picture 196">
            <a:extLst>
              <a:ext uri="{FF2B5EF4-FFF2-40B4-BE49-F238E27FC236}">
                <a16:creationId xmlns:a16="http://schemas.microsoft.com/office/drawing/2014/main" id="{0649F1E5-9756-44D1-852C-C3800B355EFC}"/>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2561455" y="4667416"/>
            <a:ext cx="314520" cy="183803"/>
          </a:xfrm>
          <a:prstGeom prst="rect">
            <a:avLst/>
          </a:prstGeom>
        </p:spPr>
      </p:pic>
      <p:pic>
        <p:nvPicPr>
          <p:cNvPr id="198" name="Graphic 197">
            <a:extLst>
              <a:ext uri="{FF2B5EF4-FFF2-40B4-BE49-F238E27FC236}">
                <a16:creationId xmlns:a16="http://schemas.microsoft.com/office/drawing/2014/main" id="{865424C0-09DE-43D4-AA04-9E100BA10FBD}"/>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63822" y="1887340"/>
            <a:ext cx="227028" cy="229320"/>
          </a:xfrm>
          <a:prstGeom prst="rect">
            <a:avLst/>
          </a:prstGeom>
        </p:spPr>
      </p:pic>
      <p:pic>
        <p:nvPicPr>
          <p:cNvPr id="199" name="Picture 198">
            <a:extLst>
              <a:ext uri="{FF2B5EF4-FFF2-40B4-BE49-F238E27FC236}">
                <a16:creationId xmlns:a16="http://schemas.microsoft.com/office/drawing/2014/main" id="{AE9DD283-19D9-4121-818D-D39273E761FE}"/>
              </a:ext>
            </a:extLst>
          </p:cNvPr>
          <p:cNvPicPr>
            <a:picLocks noChangeAspect="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614510" y="5239865"/>
            <a:ext cx="234032" cy="288638"/>
          </a:xfrm>
          <a:prstGeom prst="rect">
            <a:avLst/>
          </a:prstGeom>
        </p:spPr>
      </p:pic>
      <p:sp>
        <p:nvSpPr>
          <p:cNvPr id="200" name="Freeform 5">
            <a:extLst>
              <a:ext uri="{FF2B5EF4-FFF2-40B4-BE49-F238E27FC236}">
                <a16:creationId xmlns:a16="http://schemas.microsoft.com/office/drawing/2014/main" id="{7E8A2D4E-AF0B-47B8-9FA5-EE7299999430}"/>
              </a:ext>
            </a:extLst>
          </p:cNvPr>
          <p:cNvSpPr>
            <a:spLocks/>
          </p:cNvSpPr>
          <p:nvPr/>
        </p:nvSpPr>
        <p:spPr bwMode="auto">
          <a:xfrm>
            <a:off x="5114108" y="6028599"/>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498479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Table of contents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60654"/>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719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101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657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595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680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719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657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719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7285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7729"/>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5638"/>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9774"/>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5456"/>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62531"/>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42051"/>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7877"/>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72070"/>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91712"/>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51904"/>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657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22078"/>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20809"/>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417660" y="4798986"/>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5402"/>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6662"/>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81267"/>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83224"/>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9242"/>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4824"/>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4929"/>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8599"/>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8906"/>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0" name="Hexagon 119">
            <a:hlinkClick r:id="rId9" action="ppaction://hlinksldjump"/>
            <a:extLst>
              <a:ext uri="{FF2B5EF4-FFF2-40B4-BE49-F238E27FC236}">
                <a16:creationId xmlns:a16="http://schemas.microsoft.com/office/drawing/2014/main" id="{CDB75F72-27F2-419E-A298-A3F6F282A856}"/>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Hexagon 120">
            <a:hlinkClick r:id="rId10" action="ppaction://hlinksldjump"/>
            <a:extLst>
              <a:ext uri="{FF2B5EF4-FFF2-40B4-BE49-F238E27FC236}">
                <a16:creationId xmlns:a16="http://schemas.microsoft.com/office/drawing/2014/main" id="{460EA77F-4BDF-4B3D-8B07-76A6AF412047}"/>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hlinkClick r:id="rId11" action="ppaction://hlinksldjump"/>
            <a:extLst>
              <a:ext uri="{FF2B5EF4-FFF2-40B4-BE49-F238E27FC236}">
                <a16:creationId xmlns:a16="http://schemas.microsoft.com/office/drawing/2014/main" id="{392ED1BA-A372-4837-8AFF-1FD4AFD77730}"/>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hlinkClick r:id="rId12" action="ppaction://hlinksldjump"/>
            <a:extLst>
              <a:ext uri="{FF2B5EF4-FFF2-40B4-BE49-F238E27FC236}">
                <a16:creationId xmlns:a16="http://schemas.microsoft.com/office/drawing/2014/main" id="{2B31AD8C-A47D-486D-AC70-5CB4778274A2}"/>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Hexagon 123">
            <a:hlinkClick r:id="rId13" action="ppaction://hlinksldjump"/>
            <a:extLst>
              <a:ext uri="{FF2B5EF4-FFF2-40B4-BE49-F238E27FC236}">
                <a16:creationId xmlns:a16="http://schemas.microsoft.com/office/drawing/2014/main" id="{2E4615A5-463A-4A6E-820F-478AAFBAFD85}"/>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5" name="Hexagon 124">
            <a:hlinkClick r:id="rId14" action="ppaction://hlinksldjump"/>
            <a:extLst>
              <a:ext uri="{FF2B5EF4-FFF2-40B4-BE49-F238E27FC236}">
                <a16:creationId xmlns:a16="http://schemas.microsoft.com/office/drawing/2014/main" id="{AE38F6AA-82C4-40B5-B3FC-C3D30D8EFCDF}"/>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Hexagon 125">
            <a:hlinkClick r:id="rId15" action="ppaction://hlinksldjump"/>
            <a:extLst>
              <a:ext uri="{FF2B5EF4-FFF2-40B4-BE49-F238E27FC236}">
                <a16:creationId xmlns:a16="http://schemas.microsoft.com/office/drawing/2014/main" id="{A22E4FEF-1C49-4C10-837D-FB09E3DAAF1F}"/>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7" name="Hexagon 126">
            <a:hlinkClick r:id="rId16" action="ppaction://hlinksldjump"/>
            <a:extLst>
              <a:ext uri="{FF2B5EF4-FFF2-40B4-BE49-F238E27FC236}">
                <a16:creationId xmlns:a16="http://schemas.microsoft.com/office/drawing/2014/main" id="{37C2DF87-D50D-479C-B050-69136D4374B4}"/>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8" name="Hexagon 127">
            <a:hlinkClick r:id="rId17" action="ppaction://hlinksldjump"/>
            <a:extLst>
              <a:ext uri="{FF2B5EF4-FFF2-40B4-BE49-F238E27FC236}">
                <a16:creationId xmlns:a16="http://schemas.microsoft.com/office/drawing/2014/main" id="{6D65E0D9-C5C6-451A-971E-0A714D0A43F4}"/>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9" name="Hexagon 128">
            <a:hlinkClick r:id="rId18" action="ppaction://hlinksldjump"/>
            <a:extLst>
              <a:ext uri="{FF2B5EF4-FFF2-40B4-BE49-F238E27FC236}">
                <a16:creationId xmlns:a16="http://schemas.microsoft.com/office/drawing/2014/main" id="{1482ABFC-71BB-4CA8-A91A-0B9F387445A8}"/>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Hexagon 129">
            <a:hlinkClick r:id="rId19" action="ppaction://hlinksldjump"/>
            <a:extLst>
              <a:ext uri="{FF2B5EF4-FFF2-40B4-BE49-F238E27FC236}">
                <a16:creationId xmlns:a16="http://schemas.microsoft.com/office/drawing/2014/main" id="{37D1D9BB-0BE9-4A2D-9894-AC8BF912EE7A}"/>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86168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37845" y="686320"/>
            <a:ext cx="9160784" cy="1626442"/>
          </a:xfrm>
        </p:spPr>
        <p:txBody>
          <a:bodyPr/>
          <a:lstStyle/>
          <a:p>
            <a:pPr algn="ctr">
              <a:lnSpc>
                <a:spcPct val="120000"/>
              </a:lnSpc>
              <a:spcAft>
                <a:spcPts val="600"/>
              </a:spcAft>
            </a:pPr>
            <a:r>
              <a:rPr lang="en-US" sz="2800" spc="0">
                <a:solidFill>
                  <a:schemeClr val="tx1"/>
                </a:solidFill>
              </a:rPr>
              <a:t>If you have a preferred container platform</a:t>
            </a:r>
            <a:br>
              <a:rPr lang="en-US" sz="2800" spc="0">
                <a:solidFill>
                  <a:schemeClr val="tx1"/>
                </a:solidFill>
              </a:rPr>
            </a:br>
            <a:r>
              <a:rPr lang="en-US" sz="2400" spc="0">
                <a:solidFill>
                  <a:schemeClr val="tx1"/>
                </a:solidFill>
                <a:latin typeface="Segoe UI Semibold" panose="020B0702040204020203" pitchFamily="34" charset="0"/>
                <a:cs typeface="Segoe UI Semibold" panose="020B0702040204020203" pitchFamily="34" charset="0"/>
              </a:rPr>
              <a:t>Pivotal Cloud Foundry </a:t>
            </a:r>
            <a:r>
              <a:rPr lang="en-US" sz="2400" spc="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a:solidFill>
                  <a:schemeClr val="tx1"/>
                </a:solidFill>
                <a:latin typeface="Segoe UI Semibold" panose="020B0702040204020203" pitchFamily="34" charset="0"/>
                <a:cs typeface="Segoe UI Semibold" panose="020B0702040204020203" pitchFamily="34" charset="0"/>
              </a:rPr>
              <a:t> Kubernetes </a:t>
            </a:r>
            <a:r>
              <a:rPr lang="en-US" sz="2400" spc="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a:solidFill>
                  <a:schemeClr val="tx1"/>
                </a:solidFill>
                <a:latin typeface="Segoe UI Semibold" panose="020B0702040204020203" pitchFamily="34" charset="0"/>
                <a:cs typeface="Segoe UI Semibold" panose="020B0702040204020203" pitchFamily="34" charset="0"/>
              </a:rPr>
              <a:t> Docker Enterprise Edition </a:t>
            </a:r>
            <a:br>
              <a:rPr lang="en-US" sz="2400" spc="0">
                <a:solidFill>
                  <a:schemeClr val="tx1"/>
                </a:solidFill>
                <a:latin typeface="Segoe UI Semibold" panose="020B0702040204020203" pitchFamily="34" charset="0"/>
                <a:cs typeface="Segoe UI Semibold" panose="020B0702040204020203" pitchFamily="34" charset="0"/>
              </a:rPr>
            </a:br>
            <a:r>
              <a:rPr lang="en-US" sz="2400" spc="0">
                <a:solidFill>
                  <a:schemeClr val="tx1"/>
                </a:solidFill>
                <a:latin typeface="Segoe UI Semibold" panose="020B0702040204020203" pitchFamily="34" charset="0"/>
                <a:cs typeface="Segoe UI Semibold" panose="020B0702040204020203" pitchFamily="34" charset="0"/>
              </a:rPr>
              <a:t>Red Hat OpenShift </a:t>
            </a:r>
            <a:r>
              <a:rPr lang="en-US" sz="2400" spc="0">
                <a:solidFill>
                  <a:schemeClr val="accent1"/>
                </a:solidFill>
                <a:latin typeface="Segoe UI Semibold" panose="020B0702040204020203" pitchFamily="34" charset="0"/>
                <a:cs typeface="Segoe UI Semibold" panose="020B0702040204020203" pitchFamily="34" charset="0"/>
                <a:sym typeface="Wingdings" panose="05000000000000000000" pitchFamily="2" charset="2"/>
              </a:rPr>
              <a:t></a:t>
            </a:r>
            <a:r>
              <a:rPr lang="en-US" sz="2400" spc="0">
                <a:solidFill>
                  <a:schemeClr val="tx1"/>
                </a:solidFill>
                <a:latin typeface="Segoe UI Semibold" panose="020B0702040204020203" pitchFamily="34" charset="0"/>
                <a:cs typeface="Segoe UI Semibold" panose="020B0702040204020203" pitchFamily="34" charset="0"/>
              </a:rPr>
              <a:t> Mesosphere DC/OS </a:t>
            </a:r>
            <a:endParaRPr lang="en-US" sz="2800" spc="0">
              <a:solidFill>
                <a:schemeClr val="tx1"/>
              </a:solidFill>
              <a:latin typeface="Segoe UI Semibold" panose="020B0702040204020203" pitchFamily="34" charset="0"/>
              <a:cs typeface="Segoe UI Semibold" panose="020B0702040204020203" pitchFamily="34" charset="0"/>
            </a:endParaRPr>
          </a:p>
        </p:txBody>
      </p:sp>
      <p:sp>
        <p:nvSpPr>
          <p:cNvPr id="299" name="Title 4">
            <a:extLst>
              <a:ext uri="{FF2B5EF4-FFF2-40B4-BE49-F238E27FC236}">
                <a16:creationId xmlns:a16="http://schemas.microsoft.com/office/drawing/2014/main" id="{357BD8B3-D3F8-4181-981C-4ECBB75A8E83}"/>
              </a:ext>
            </a:extLst>
          </p:cNvPr>
          <p:cNvSpPr txBox="1">
            <a:spLocks/>
          </p:cNvSpPr>
          <p:nvPr/>
        </p:nvSpPr>
        <p:spPr>
          <a:xfrm>
            <a:off x="1637845" y="5616758"/>
            <a:ext cx="9160784" cy="572462"/>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20000"/>
              </a:lnSpc>
              <a:spcAft>
                <a:spcPts val="600"/>
              </a:spcAft>
            </a:pPr>
            <a:r>
              <a:rPr lang="en-US" sz="3200" spc="0">
                <a:solidFill>
                  <a:schemeClr val="accent1"/>
                </a:solidFill>
                <a:latin typeface="Segoe UI Semibold" panose="020B0702040204020203" pitchFamily="34" charset="0"/>
                <a:cs typeface="Segoe UI Semibold" panose="020B0702040204020203" pitchFamily="34" charset="0"/>
              </a:rPr>
              <a:t>Lets help you bring that platform to Azure </a:t>
            </a:r>
            <a:endParaRPr lang="en-US" sz="3600" spc="0">
              <a:solidFill>
                <a:schemeClr val="accent1"/>
              </a:solidFill>
              <a:latin typeface="Segoe UI Semibold" panose="020B0702040204020203" pitchFamily="34" charset="0"/>
              <a:cs typeface="Segoe UI Semibold" panose="020B0702040204020203" pitchFamily="34" charset="0"/>
            </a:endParaRPr>
          </a:p>
        </p:txBody>
      </p:sp>
      <p:pic>
        <p:nvPicPr>
          <p:cNvPr id="288" name="Picture 287">
            <a:extLst>
              <a:ext uri="{FF2B5EF4-FFF2-40B4-BE49-F238E27FC236}">
                <a16:creationId xmlns:a16="http://schemas.microsoft.com/office/drawing/2014/main" id="{FF4B579F-BB18-4FA3-981A-8B1F120F283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63559" y="2519837"/>
            <a:ext cx="909355" cy="909355"/>
          </a:xfrm>
          <a:prstGeom prst="rect">
            <a:avLst/>
          </a:prstGeom>
        </p:spPr>
      </p:pic>
      <p:pic>
        <p:nvPicPr>
          <p:cNvPr id="289" name="Picture 10" descr="Image result for redhat openshift">
            <a:extLst>
              <a:ext uri="{FF2B5EF4-FFF2-40B4-BE49-F238E27FC236}">
                <a16:creationId xmlns:a16="http://schemas.microsoft.com/office/drawing/2014/main" id="{11A310F3-6ED3-42C6-A6A3-80FAB7A6384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086505" y="4540528"/>
            <a:ext cx="823799" cy="676704"/>
          </a:xfrm>
          <a:prstGeom prst="rect">
            <a:avLst/>
          </a:prstGeom>
          <a:noFill/>
          <a:extLst>
            <a:ext uri="{909E8E84-426E-40DD-AFC4-6F175D3DCCD1}">
              <a14:hiddenFill xmlns:a14="http://schemas.microsoft.com/office/drawing/2010/main">
                <a:solidFill>
                  <a:srgbClr val="FFFFFF"/>
                </a:solidFill>
              </a14:hiddenFill>
            </a:ext>
          </a:extLst>
        </p:spPr>
      </p:pic>
      <p:pic>
        <p:nvPicPr>
          <p:cNvPr id="290" name="Picture 12" descr="Image result for docker enterprise edition logo">
            <a:extLst>
              <a:ext uri="{FF2B5EF4-FFF2-40B4-BE49-F238E27FC236}">
                <a16:creationId xmlns:a16="http://schemas.microsoft.com/office/drawing/2014/main" id="{F2EF0A3D-D824-4C88-9166-BE32C12AB4A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7333" t="28570" r="57455" b="28570"/>
          <a:stretch/>
        </p:blipFill>
        <p:spPr bwMode="auto">
          <a:xfrm>
            <a:off x="9044359" y="2533087"/>
            <a:ext cx="1228862" cy="997154"/>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4" descr="Image result for pivotal cloud foundry">
            <a:extLst>
              <a:ext uri="{FF2B5EF4-FFF2-40B4-BE49-F238E27FC236}">
                <a16:creationId xmlns:a16="http://schemas.microsoft.com/office/drawing/2014/main" id="{0DF300F8-9440-456D-BF26-766DE493AFAE}"/>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699219" y="2726849"/>
            <a:ext cx="2158704" cy="663820"/>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16" descr="Image result for mesosphere dc/os">
            <a:extLst>
              <a:ext uri="{FF2B5EF4-FFF2-40B4-BE49-F238E27FC236}">
                <a16:creationId xmlns:a16="http://schemas.microsoft.com/office/drawing/2014/main" id="{4D403D68-EA20-4B28-A9F8-D6690CA93097}"/>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7415565" y="4431863"/>
            <a:ext cx="1045016" cy="773090"/>
          </a:xfrm>
          <a:prstGeom prst="rect">
            <a:avLst/>
          </a:prstGeom>
          <a:noFill/>
          <a:extLst>
            <a:ext uri="{909E8E84-426E-40DD-AFC4-6F175D3DCCD1}">
              <a14:hiddenFill xmlns:a14="http://schemas.microsoft.com/office/drawing/2010/main">
                <a:solidFill>
                  <a:srgbClr val="FFFFFF"/>
                </a:solidFill>
              </a14:hiddenFill>
            </a:ext>
          </a:extLst>
        </p:spPr>
      </p:pic>
      <p:cxnSp>
        <p:nvCxnSpPr>
          <p:cNvPr id="261" name="Straight Connector 260">
            <a:extLst>
              <a:ext uri="{FF2B5EF4-FFF2-40B4-BE49-F238E27FC236}">
                <a16:creationId xmlns:a16="http://schemas.microsoft.com/office/drawing/2014/main" id="{05B56984-8222-4394-9981-26D964E3A28D}"/>
              </a:ext>
            </a:extLst>
          </p:cNvPr>
          <p:cNvCxnSpPr>
            <a:cxnSpLocks/>
          </p:cNvCxnSpPr>
          <p:nvPr/>
        </p:nvCxnSpPr>
        <p:spPr>
          <a:xfrm>
            <a:off x="2987986"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62" name="Oval 261">
            <a:extLst>
              <a:ext uri="{FF2B5EF4-FFF2-40B4-BE49-F238E27FC236}">
                <a16:creationId xmlns:a16="http://schemas.microsoft.com/office/drawing/2014/main" id="{FA43260B-D2E7-43AE-B926-B46DACC670AC}"/>
              </a:ext>
            </a:extLst>
          </p:cNvPr>
          <p:cNvSpPr/>
          <p:nvPr/>
        </p:nvSpPr>
        <p:spPr bwMode="auto">
          <a:xfrm rot="16200000">
            <a:off x="2705115"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3" name="Oval 262">
            <a:extLst>
              <a:ext uri="{FF2B5EF4-FFF2-40B4-BE49-F238E27FC236}">
                <a16:creationId xmlns:a16="http://schemas.microsoft.com/office/drawing/2014/main" id="{91F585A3-B308-411D-A431-536849FF2B88}"/>
              </a:ext>
            </a:extLst>
          </p:cNvPr>
          <p:cNvSpPr/>
          <p:nvPr/>
        </p:nvSpPr>
        <p:spPr bwMode="auto">
          <a:xfrm rot="16200000">
            <a:off x="4424949"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9" name="Oval 268">
            <a:extLst>
              <a:ext uri="{FF2B5EF4-FFF2-40B4-BE49-F238E27FC236}">
                <a16:creationId xmlns:a16="http://schemas.microsoft.com/office/drawing/2014/main" id="{9D60B24B-748C-4826-BF0E-835640A4E097}"/>
              </a:ext>
            </a:extLst>
          </p:cNvPr>
          <p:cNvSpPr/>
          <p:nvPr/>
        </p:nvSpPr>
        <p:spPr bwMode="auto">
          <a:xfrm rot="16200000">
            <a:off x="6144783"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1" name="Oval 270">
            <a:extLst>
              <a:ext uri="{FF2B5EF4-FFF2-40B4-BE49-F238E27FC236}">
                <a16:creationId xmlns:a16="http://schemas.microsoft.com/office/drawing/2014/main" id="{03989FFA-FD57-42ED-AE33-25CA58CFF94E}"/>
              </a:ext>
            </a:extLst>
          </p:cNvPr>
          <p:cNvSpPr/>
          <p:nvPr/>
        </p:nvSpPr>
        <p:spPr bwMode="auto">
          <a:xfrm rot="16200000">
            <a:off x="7864617" y="38790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3" name="Oval 272">
            <a:extLst>
              <a:ext uri="{FF2B5EF4-FFF2-40B4-BE49-F238E27FC236}">
                <a16:creationId xmlns:a16="http://schemas.microsoft.com/office/drawing/2014/main" id="{D64840A8-4A4A-493C-959C-7F86B6E760BD}"/>
              </a:ext>
            </a:extLst>
          </p:cNvPr>
          <p:cNvSpPr/>
          <p:nvPr/>
        </p:nvSpPr>
        <p:spPr bwMode="auto">
          <a:xfrm rot="16200000">
            <a:off x="9584448" y="387907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51F0D322-17DC-44B5-BCFE-5017221911B5}"/>
              </a:ext>
            </a:extLst>
          </p:cNvPr>
          <p:cNvCxnSpPr>
            <a:cxnSpLocks/>
          </p:cNvCxnSpPr>
          <p:nvPr/>
        </p:nvCxnSpPr>
        <p:spPr>
          <a:xfrm>
            <a:off x="4707820"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4E6424BF-CC6D-4240-86F4-2DBA3BC485A7}"/>
              </a:ext>
            </a:extLst>
          </p:cNvPr>
          <p:cNvCxnSpPr>
            <a:cxnSpLocks/>
          </p:cNvCxnSpPr>
          <p:nvPr/>
        </p:nvCxnSpPr>
        <p:spPr>
          <a:xfrm>
            <a:off x="6427654"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B502CF19-FEF1-4D75-95AC-9CB34D6E8321}"/>
              </a:ext>
            </a:extLst>
          </p:cNvPr>
          <p:cNvCxnSpPr>
            <a:cxnSpLocks/>
          </p:cNvCxnSpPr>
          <p:nvPr/>
        </p:nvCxnSpPr>
        <p:spPr>
          <a:xfrm>
            <a:off x="8147488" y="3952531"/>
            <a:ext cx="130100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F078A9C-E9C8-493F-81D4-5EE87D3D6217}"/>
              </a:ext>
            </a:extLst>
          </p:cNvPr>
          <p:cNvGrpSpPr/>
          <p:nvPr/>
        </p:nvGrpSpPr>
        <p:grpSpPr>
          <a:xfrm>
            <a:off x="4498405" y="4111562"/>
            <a:ext cx="3439668" cy="287716"/>
            <a:chOff x="5565205" y="4111562"/>
            <a:chExt cx="3439668" cy="310394"/>
          </a:xfrm>
        </p:grpSpPr>
        <p:cxnSp>
          <p:nvCxnSpPr>
            <p:cNvPr id="90" name="Straight Connector 89">
              <a:extLst>
                <a:ext uri="{FF2B5EF4-FFF2-40B4-BE49-F238E27FC236}">
                  <a16:creationId xmlns:a16="http://schemas.microsoft.com/office/drawing/2014/main" id="{C3433806-1647-4151-A587-97C7D18FD181}"/>
                </a:ext>
              </a:extLst>
            </p:cNvPr>
            <p:cNvCxnSpPr>
              <a:cxnSpLocks/>
            </p:cNvCxnSpPr>
            <p:nvPr/>
          </p:nvCxnSpPr>
          <p:spPr>
            <a:xfrm>
              <a:off x="5565205"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69E36E-3900-4FF6-9745-DCEFD74D974B}"/>
                </a:ext>
              </a:extLst>
            </p:cNvPr>
            <p:cNvCxnSpPr>
              <a:cxnSpLocks/>
            </p:cNvCxnSpPr>
            <p:nvPr/>
          </p:nvCxnSpPr>
          <p:spPr>
            <a:xfrm>
              <a:off x="9004873" y="4111562"/>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30DD3F5B-B62B-4B99-BD1A-43909BDB6503}"/>
              </a:ext>
            </a:extLst>
          </p:cNvPr>
          <p:cNvGrpSpPr/>
          <p:nvPr/>
        </p:nvGrpSpPr>
        <p:grpSpPr>
          <a:xfrm>
            <a:off x="2778571" y="3497261"/>
            <a:ext cx="6879333" cy="283409"/>
            <a:chOff x="3845371" y="3470277"/>
            <a:chExt cx="6879333" cy="310394"/>
          </a:xfrm>
        </p:grpSpPr>
        <p:cxnSp>
          <p:nvCxnSpPr>
            <p:cNvPr id="88" name="Straight Connector 87">
              <a:extLst>
                <a:ext uri="{FF2B5EF4-FFF2-40B4-BE49-F238E27FC236}">
                  <a16:creationId xmlns:a16="http://schemas.microsoft.com/office/drawing/2014/main" id="{946908B1-B744-4DAE-AF54-F847533821B6}"/>
                </a:ext>
              </a:extLst>
            </p:cNvPr>
            <p:cNvCxnSpPr>
              <a:cxnSpLocks/>
            </p:cNvCxnSpPr>
            <p:nvPr/>
          </p:nvCxnSpPr>
          <p:spPr>
            <a:xfrm>
              <a:off x="3845371"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AEED264-841F-486E-8646-09E6F5453E8B}"/>
                </a:ext>
              </a:extLst>
            </p:cNvPr>
            <p:cNvCxnSpPr>
              <a:cxnSpLocks/>
            </p:cNvCxnSpPr>
            <p:nvPr/>
          </p:nvCxnSpPr>
          <p:spPr>
            <a:xfrm>
              <a:off x="7285039"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28DC06-9229-465A-91E2-2965EBFADA4E}"/>
                </a:ext>
              </a:extLst>
            </p:cNvPr>
            <p:cNvCxnSpPr>
              <a:cxnSpLocks/>
            </p:cNvCxnSpPr>
            <p:nvPr/>
          </p:nvCxnSpPr>
          <p:spPr>
            <a:xfrm>
              <a:off x="10724704" y="3470277"/>
              <a:ext cx="0" cy="310394"/>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4293395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itle 4">
            <a:extLst>
              <a:ext uri="{FF2B5EF4-FFF2-40B4-BE49-F238E27FC236}">
                <a16:creationId xmlns:a16="http://schemas.microsoft.com/office/drawing/2014/main" id="{44BAE394-04B7-4947-8510-3353E0609C36}"/>
              </a:ext>
            </a:extLst>
          </p:cNvPr>
          <p:cNvSpPr>
            <a:spLocks noGrp="1"/>
          </p:cNvSpPr>
          <p:nvPr>
            <p:ph type="title"/>
          </p:nvPr>
        </p:nvSpPr>
        <p:spPr>
          <a:xfrm>
            <a:off x="1637845" y="710726"/>
            <a:ext cx="9160784" cy="751646"/>
          </a:xfrm>
        </p:spPr>
        <p:txBody>
          <a:bodyPr/>
          <a:lstStyle/>
          <a:p>
            <a:pPr algn="ctr">
              <a:lnSpc>
                <a:spcPct val="120000"/>
              </a:lnSpc>
              <a:spcAft>
                <a:spcPts val="600"/>
              </a:spcAft>
            </a:pPr>
            <a:r>
              <a:rPr lang="en-US" sz="2800" spc="0">
                <a:solidFill>
                  <a:schemeClr val="tx1"/>
                </a:solidFill>
              </a:rPr>
              <a:t>If you are without a preferred container platform…</a:t>
            </a:r>
            <a:endParaRPr lang="en-US" sz="2800" spc="0">
              <a:solidFill>
                <a:schemeClr val="tx1"/>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3855B3C7-C273-43A6-9022-6F044B3C9B72}"/>
              </a:ext>
            </a:extLst>
          </p:cNvPr>
          <p:cNvSpPr/>
          <p:nvPr/>
        </p:nvSpPr>
        <p:spPr>
          <a:xfrm>
            <a:off x="2409706" y="4701154"/>
            <a:ext cx="7617062" cy="830997"/>
          </a:xfrm>
          <a:prstGeom prst="rect">
            <a:avLst/>
          </a:prstGeom>
        </p:spPr>
        <p:txBody>
          <a:bodyPr wrap="square">
            <a:spAutoFit/>
          </a:bodyPr>
          <a:lstStyle/>
          <a:p>
            <a:pPr algn="ctr"/>
            <a:r>
              <a:rPr lang="en-US" sz="2400">
                <a:ln w="3175">
                  <a:noFill/>
                </a:ln>
                <a:solidFill>
                  <a:srgbClr val="505050"/>
                </a:solidFill>
                <a:latin typeface="Segoe UI Semibold" panose="020B0702040204020203" pitchFamily="34" charset="0"/>
                <a:cs typeface="Segoe UI Semibold" panose="020B0702040204020203" pitchFamily="34" charset="0"/>
              </a:rPr>
              <a:t>Lets profile your needs and help you select the right option </a:t>
            </a:r>
            <a:endParaRPr lang="en-US"/>
          </a:p>
        </p:txBody>
      </p:sp>
      <p:grpSp>
        <p:nvGrpSpPr>
          <p:cNvPr id="2" name="Group 1">
            <a:extLst>
              <a:ext uri="{FF2B5EF4-FFF2-40B4-BE49-F238E27FC236}">
                <a16:creationId xmlns:a16="http://schemas.microsoft.com/office/drawing/2014/main" id="{BB0B990B-9728-4673-989C-8A651AFD5C68}"/>
              </a:ext>
            </a:extLst>
          </p:cNvPr>
          <p:cNvGrpSpPr/>
          <p:nvPr/>
        </p:nvGrpSpPr>
        <p:grpSpPr>
          <a:xfrm>
            <a:off x="2438796" y="1866185"/>
            <a:ext cx="7558882" cy="2351052"/>
            <a:chOff x="3505597" y="1866185"/>
            <a:chExt cx="7558882" cy="2351052"/>
          </a:xfrm>
        </p:grpSpPr>
        <p:sp>
          <p:nvSpPr>
            <p:cNvPr id="96" name="Oval 95">
              <a:extLst>
                <a:ext uri="{FF2B5EF4-FFF2-40B4-BE49-F238E27FC236}">
                  <a16:creationId xmlns:a16="http://schemas.microsoft.com/office/drawing/2014/main" id="{E1C4E4A6-1FC9-47E5-A9AF-0C4B08B46635}"/>
                </a:ext>
              </a:extLst>
            </p:cNvPr>
            <p:cNvSpPr/>
            <p:nvPr/>
          </p:nvSpPr>
          <p:spPr bwMode="auto">
            <a:xfrm>
              <a:off x="6109512" y="1866185"/>
              <a:ext cx="2351052" cy="2351052"/>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6BD8B1BC-6A17-474D-863C-E13731D17E6D}"/>
                </a:ext>
              </a:extLst>
            </p:cNvPr>
            <p:cNvSpPr/>
            <p:nvPr/>
          </p:nvSpPr>
          <p:spPr bwMode="auto">
            <a:xfrm>
              <a:off x="9356449" y="2187697"/>
              <a:ext cx="1708030" cy="170802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E19D593A-9E05-4F85-9187-66BC14F7F842}"/>
                </a:ext>
              </a:extLst>
            </p:cNvPr>
            <p:cNvSpPr/>
            <p:nvPr/>
          </p:nvSpPr>
          <p:spPr bwMode="auto">
            <a:xfrm>
              <a:off x="3505597" y="2187697"/>
              <a:ext cx="1708030" cy="170802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F0B739A-CED4-49B2-8182-A8B24D01792B}"/>
                </a:ext>
              </a:extLst>
            </p:cNvPr>
            <p:cNvCxnSpPr>
              <a:cxnSpLocks/>
            </p:cNvCxnSpPr>
            <p:nvPr/>
          </p:nvCxnSpPr>
          <p:spPr>
            <a:xfrm>
              <a:off x="5317001" y="3041711"/>
              <a:ext cx="68913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18CE6A2-61FA-4129-841E-3013D0F4888F}"/>
                </a:ext>
              </a:extLst>
            </p:cNvPr>
            <p:cNvCxnSpPr>
              <a:cxnSpLocks/>
            </p:cNvCxnSpPr>
            <p:nvPr/>
          </p:nvCxnSpPr>
          <p:spPr>
            <a:xfrm>
              <a:off x="8563938" y="3041711"/>
              <a:ext cx="68913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F4254C8-8D38-48B0-8DFE-50E98039733B}"/>
                </a:ext>
              </a:extLst>
            </p:cNvPr>
            <p:cNvGrpSpPr/>
            <p:nvPr/>
          </p:nvGrpSpPr>
          <p:grpSpPr>
            <a:xfrm>
              <a:off x="6690187" y="2607277"/>
              <a:ext cx="1189703" cy="984980"/>
              <a:chOff x="7593013" y="2317751"/>
              <a:chExt cx="977900" cy="809625"/>
            </a:xfrm>
          </p:grpSpPr>
          <p:sp>
            <p:nvSpPr>
              <p:cNvPr id="17" name="Freeform 5">
                <a:extLst>
                  <a:ext uri="{FF2B5EF4-FFF2-40B4-BE49-F238E27FC236}">
                    <a16:creationId xmlns:a16="http://schemas.microsoft.com/office/drawing/2014/main" id="{6A11B9D6-5CCD-4870-A823-AF6E5591F57F}"/>
                  </a:ext>
                </a:extLst>
              </p:cNvPr>
              <p:cNvSpPr>
                <a:spLocks/>
              </p:cNvSpPr>
              <p:nvPr/>
            </p:nvSpPr>
            <p:spPr bwMode="auto">
              <a:xfrm>
                <a:off x="7593013" y="2317751"/>
                <a:ext cx="977900" cy="590550"/>
              </a:xfrm>
              <a:custGeom>
                <a:avLst/>
                <a:gdLst>
                  <a:gd name="T0" fmla="*/ 68 w 347"/>
                  <a:gd name="T1" fmla="*/ 209 h 209"/>
                  <a:gd name="T2" fmla="*/ 10 w 347"/>
                  <a:gd name="T3" fmla="*/ 209 h 209"/>
                  <a:gd name="T4" fmla="*/ 0 w 347"/>
                  <a:gd name="T5" fmla="*/ 199 h 209"/>
                  <a:gd name="T6" fmla="*/ 0 w 347"/>
                  <a:gd name="T7" fmla="*/ 10 h 209"/>
                  <a:gd name="T8" fmla="*/ 10 w 347"/>
                  <a:gd name="T9" fmla="*/ 0 h 209"/>
                  <a:gd name="T10" fmla="*/ 336 w 347"/>
                  <a:gd name="T11" fmla="*/ 0 h 209"/>
                  <a:gd name="T12" fmla="*/ 347 w 347"/>
                  <a:gd name="T13" fmla="*/ 10 h 209"/>
                  <a:gd name="T14" fmla="*/ 347 w 347"/>
                  <a:gd name="T15" fmla="*/ 199 h 209"/>
                  <a:gd name="T16" fmla="*/ 336 w 347"/>
                  <a:gd name="T17" fmla="*/ 209 h 209"/>
                  <a:gd name="T18" fmla="*/ 140 w 347"/>
                  <a:gd name="T19"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209">
                    <a:moveTo>
                      <a:pt x="68" y="209"/>
                    </a:moveTo>
                    <a:cubicBezTo>
                      <a:pt x="10" y="209"/>
                      <a:pt x="10" y="209"/>
                      <a:pt x="10" y="209"/>
                    </a:cubicBezTo>
                    <a:cubicBezTo>
                      <a:pt x="5" y="209"/>
                      <a:pt x="0" y="204"/>
                      <a:pt x="0" y="199"/>
                    </a:cubicBezTo>
                    <a:cubicBezTo>
                      <a:pt x="0" y="10"/>
                      <a:pt x="0" y="10"/>
                      <a:pt x="0" y="10"/>
                    </a:cubicBezTo>
                    <a:cubicBezTo>
                      <a:pt x="0" y="4"/>
                      <a:pt x="5" y="0"/>
                      <a:pt x="10" y="0"/>
                    </a:cubicBezTo>
                    <a:cubicBezTo>
                      <a:pt x="336" y="0"/>
                      <a:pt x="336" y="0"/>
                      <a:pt x="336" y="0"/>
                    </a:cubicBezTo>
                    <a:cubicBezTo>
                      <a:pt x="342" y="0"/>
                      <a:pt x="347" y="4"/>
                      <a:pt x="347" y="10"/>
                    </a:cubicBezTo>
                    <a:cubicBezTo>
                      <a:pt x="347" y="199"/>
                      <a:pt x="347" y="199"/>
                      <a:pt x="347" y="199"/>
                    </a:cubicBezTo>
                    <a:cubicBezTo>
                      <a:pt x="347" y="204"/>
                      <a:pt x="342" y="209"/>
                      <a:pt x="336" y="209"/>
                    </a:cubicBezTo>
                    <a:cubicBezTo>
                      <a:pt x="140" y="209"/>
                      <a:pt x="140" y="209"/>
                      <a:pt x="140" y="209"/>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6">
                <a:extLst>
                  <a:ext uri="{FF2B5EF4-FFF2-40B4-BE49-F238E27FC236}">
                    <a16:creationId xmlns:a16="http://schemas.microsoft.com/office/drawing/2014/main" id="{01FDA07E-4888-435E-8708-4E6597D48593}"/>
                  </a:ext>
                </a:extLst>
              </p:cNvPr>
              <p:cNvSpPr>
                <a:spLocks noChangeShapeType="1"/>
              </p:cNvSpPr>
              <p:nvPr/>
            </p:nvSpPr>
            <p:spPr bwMode="auto">
              <a:xfrm>
                <a:off x="7785100" y="2908301"/>
                <a:ext cx="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7">
                <a:extLst>
                  <a:ext uri="{FF2B5EF4-FFF2-40B4-BE49-F238E27FC236}">
                    <a16:creationId xmlns:a16="http://schemas.microsoft.com/office/drawing/2014/main" id="{E310F83E-3082-4C70-A63F-0579D757D303}"/>
                  </a:ext>
                </a:extLst>
              </p:cNvPr>
              <p:cNvSpPr>
                <a:spLocks noChangeShapeType="1"/>
              </p:cNvSpPr>
              <p:nvPr/>
            </p:nvSpPr>
            <p:spPr bwMode="auto">
              <a:xfrm flipH="1">
                <a:off x="7785100" y="2908301"/>
                <a:ext cx="203200" cy="2190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8">
                <a:extLst>
                  <a:ext uri="{FF2B5EF4-FFF2-40B4-BE49-F238E27FC236}">
                    <a16:creationId xmlns:a16="http://schemas.microsoft.com/office/drawing/2014/main" id="{CB9AC964-416C-4816-AE62-AA564E4BC220}"/>
                  </a:ext>
                </a:extLst>
              </p:cNvPr>
              <p:cNvSpPr>
                <a:spLocks noChangeShapeType="1"/>
              </p:cNvSpPr>
              <p:nvPr/>
            </p:nvSpPr>
            <p:spPr bwMode="auto">
              <a:xfrm>
                <a:off x="7851775" y="2698751"/>
                <a:ext cx="439738"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8" name="Group 37">
              <a:extLst>
                <a:ext uri="{FF2B5EF4-FFF2-40B4-BE49-F238E27FC236}">
                  <a16:creationId xmlns:a16="http://schemas.microsoft.com/office/drawing/2014/main" id="{1B368AA8-C913-4A6A-BE77-F7B1FFB8AF8B}"/>
                </a:ext>
              </a:extLst>
            </p:cNvPr>
            <p:cNvGrpSpPr/>
            <p:nvPr/>
          </p:nvGrpSpPr>
          <p:grpSpPr>
            <a:xfrm>
              <a:off x="9925414" y="2570223"/>
              <a:ext cx="570100" cy="942977"/>
              <a:chOff x="11387138" y="4141788"/>
              <a:chExt cx="587375" cy="971550"/>
            </a:xfrm>
          </p:grpSpPr>
          <p:sp>
            <p:nvSpPr>
              <p:cNvPr id="25" name="Line 12">
                <a:extLst>
                  <a:ext uri="{FF2B5EF4-FFF2-40B4-BE49-F238E27FC236}">
                    <a16:creationId xmlns:a16="http://schemas.microsoft.com/office/drawing/2014/main" id="{778EFC17-62A3-47B2-8B07-BCF3E3B7C2A7}"/>
                  </a:ext>
                </a:extLst>
              </p:cNvPr>
              <p:cNvSpPr>
                <a:spLocks noChangeShapeType="1"/>
              </p:cNvSpPr>
              <p:nvPr/>
            </p:nvSpPr>
            <p:spPr bwMode="auto">
              <a:xfrm>
                <a:off x="11542713" y="421798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E1F599C8-A9E6-4CAF-AF97-2C86FCAAB437}"/>
                  </a:ext>
                </a:extLst>
              </p:cNvPr>
              <p:cNvSpPr>
                <a:spLocks noChangeShapeType="1"/>
              </p:cNvSpPr>
              <p:nvPr/>
            </p:nvSpPr>
            <p:spPr bwMode="auto">
              <a:xfrm>
                <a:off x="11515725" y="4305300"/>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a:extLst>
                  <a:ext uri="{FF2B5EF4-FFF2-40B4-BE49-F238E27FC236}">
                    <a16:creationId xmlns:a16="http://schemas.microsoft.com/office/drawing/2014/main" id="{CB9723E6-27B5-41C4-9743-3AC2DDDDE5DA}"/>
                  </a:ext>
                </a:extLst>
              </p:cNvPr>
              <p:cNvSpPr>
                <a:spLocks/>
              </p:cNvSpPr>
              <p:nvPr/>
            </p:nvSpPr>
            <p:spPr bwMode="auto">
              <a:xfrm>
                <a:off x="11515725" y="4310063"/>
                <a:ext cx="323850" cy="155575"/>
              </a:xfrm>
              <a:custGeom>
                <a:avLst/>
                <a:gdLst>
                  <a:gd name="T0" fmla="*/ 85 w 85"/>
                  <a:gd name="T1" fmla="*/ 1 h 41"/>
                  <a:gd name="T2" fmla="*/ 43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6" y="41"/>
                      <a:pt x="43" y="41"/>
                    </a:cubicBezTo>
                    <a:cubicBezTo>
                      <a:pt x="20" y="41"/>
                      <a:pt x="1" y="23"/>
                      <a:pt x="0"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a:extLst>
                  <a:ext uri="{FF2B5EF4-FFF2-40B4-BE49-F238E27FC236}">
                    <a16:creationId xmlns:a16="http://schemas.microsoft.com/office/drawing/2014/main" id="{F70D8BE0-1FCF-451E-9769-A4A64D32D3AA}"/>
                  </a:ext>
                </a:extLst>
              </p:cNvPr>
              <p:cNvSpPr>
                <a:spLocks/>
              </p:cNvSpPr>
              <p:nvPr/>
            </p:nvSpPr>
            <p:spPr bwMode="auto">
              <a:xfrm>
                <a:off x="11542713" y="4141788"/>
                <a:ext cx="274637"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8524F2D8-CA5A-4CFD-82DD-46F092F32738}"/>
                  </a:ext>
                </a:extLst>
              </p:cNvPr>
              <p:cNvSpPr>
                <a:spLocks/>
              </p:cNvSpPr>
              <p:nvPr/>
            </p:nvSpPr>
            <p:spPr bwMode="auto">
              <a:xfrm>
                <a:off x="11501438" y="4222750"/>
                <a:ext cx="147637" cy="82550"/>
              </a:xfrm>
              <a:custGeom>
                <a:avLst/>
                <a:gdLst>
                  <a:gd name="T0" fmla="*/ 38 w 39"/>
                  <a:gd name="T1" fmla="*/ 22 h 22"/>
                  <a:gd name="T2" fmla="*/ 1 w 39"/>
                  <a:gd name="T3" fmla="*/ 22 h 22"/>
                  <a:gd name="T4" fmla="*/ 0 w 39"/>
                  <a:gd name="T5" fmla="*/ 21 h 22"/>
                  <a:gd name="T6" fmla="*/ 0 w 39"/>
                  <a:gd name="T7" fmla="*/ 2 h 22"/>
                  <a:gd name="T8" fmla="*/ 1 w 39"/>
                  <a:gd name="T9" fmla="*/ 0 h 22"/>
                  <a:gd name="T10" fmla="*/ 38 w 39"/>
                  <a:gd name="T11" fmla="*/ 0 h 22"/>
                  <a:gd name="T12" fmla="*/ 39 w 39"/>
                  <a:gd name="T13" fmla="*/ 2 h 22"/>
                  <a:gd name="T14" fmla="*/ 39 w 39"/>
                  <a:gd name="T15" fmla="*/ 21 h 22"/>
                  <a:gd name="T16" fmla="*/ 38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8" y="22"/>
                    </a:moveTo>
                    <a:cubicBezTo>
                      <a:pt x="1" y="22"/>
                      <a:pt x="1" y="22"/>
                      <a:pt x="1" y="22"/>
                    </a:cubicBezTo>
                    <a:cubicBezTo>
                      <a:pt x="1" y="22"/>
                      <a:pt x="0" y="22"/>
                      <a:pt x="0" y="21"/>
                    </a:cubicBezTo>
                    <a:cubicBezTo>
                      <a:pt x="0" y="2"/>
                      <a:pt x="0" y="2"/>
                      <a:pt x="0" y="2"/>
                    </a:cubicBezTo>
                    <a:cubicBezTo>
                      <a:pt x="0" y="1"/>
                      <a:pt x="1" y="0"/>
                      <a:pt x="1" y="0"/>
                    </a:cubicBezTo>
                    <a:cubicBezTo>
                      <a:pt x="38" y="0"/>
                      <a:pt x="38" y="0"/>
                      <a:pt x="38" y="0"/>
                    </a:cubicBezTo>
                    <a:cubicBezTo>
                      <a:pt x="39" y="0"/>
                      <a:pt x="39" y="1"/>
                      <a:pt x="39" y="2"/>
                    </a:cubicBezTo>
                    <a:cubicBezTo>
                      <a:pt x="39" y="21"/>
                      <a:pt x="39" y="21"/>
                      <a:pt x="39" y="21"/>
                    </a:cubicBezTo>
                    <a:cubicBezTo>
                      <a:pt x="39"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7">
                <a:extLst>
                  <a:ext uri="{FF2B5EF4-FFF2-40B4-BE49-F238E27FC236}">
                    <a16:creationId xmlns:a16="http://schemas.microsoft.com/office/drawing/2014/main" id="{6B3FFCF5-2777-487A-817B-7F76E8E367BF}"/>
                  </a:ext>
                </a:extLst>
              </p:cNvPr>
              <p:cNvSpPr>
                <a:spLocks/>
              </p:cNvSpPr>
              <p:nvPr/>
            </p:nvSpPr>
            <p:spPr bwMode="auto">
              <a:xfrm>
                <a:off x="11706225" y="422275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8">
                <a:extLst>
                  <a:ext uri="{FF2B5EF4-FFF2-40B4-BE49-F238E27FC236}">
                    <a16:creationId xmlns:a16="http://schemas.microsoft.com/office/drawing/2014/main" id="{D85F13F9-291C-48AB-9A1C-8F239497D704}"/>
                  </a:ext>
                </a:extLst>
              </p:cNvPr>
              <p:cNvSpPr>
                <a:spLocks noChangeShapeType="1"/>
              </p:cNvSpPr>
              <p:nvPr/>
            </p:nvSpPr>
            <p:spPr bwMode="auto">
              <a:xfrm>
                <a:off x="11657013" y="4256088"/>
                <a:ext cx="42862"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19">
                <a:extLst>
                  <a:ext uri="{FF2B5EF4-FFF2-40B4-BE49-F238E27FC236}">
                    <a16:creationId xmlns:a16="http://schemas.microsoft.com/office/drawing/2014/main" id="{A8055FBC-03A5-4295-AD31-583B1393F55F}"/>
                  </a:ext>
                </a:extLst>
              </p:cNvPr>
              <p:cNvSpPr>
                <a:spLocks/>
              </p:cNvSpPr>
              <p:nvPr/>
            </p:nvSpPr>
            <p:spPr bwMode="auto">
              <a:xfrm>
                <a:off x="11387138" y="4537075"/>
                <a:ext cx="587375" cy="576263"/>
              </a:xfrm>
              <a:custGeom>
                <a:avLst/>
                <a:gdLst>
                  <a:gd name="T0" fmla="*/ 154 w 154"/>
                  <a:gd name="T1" fmla="*/ 152 h 152"/>
                  <a:gd name="T2" fmla="*/ 154 w 154"/>
                  <a:gd name="T3" fmla="*/ 29 h 152"/>
                  <a:gd name="T4" fmla="*/ 124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2">
                <a:extLst>
                  <a:ext uri="{FF2B5EF4-FFF2-40B4-BE49-F238E27FC236}">
                    <a16:creationId xmlns:a16="http://schemas.microsoft.com/office/drawing/2014/main" id="{BC21C290-3790-422F-94D3-A798E37918F1}"/>
                  </a:ext>
                </a:extLst>
              </p:cNvPr>
              <p:cNvSpPr>
                <a:spLocks noChangeShapeType="1"/>
              </p:cNvSpPr>
              <p:nvPr/>
            </p:nvSpPr>
            <p:spPr bwMode="auto">
              <a:xfrm>
                <a:off x="11387138" y="5113338"/>
                <a:ext cx="5873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id="{3658AEA8-D48D-4BFA-8E2E-FC3732C79276}"/>
                  </a:ext>
                </a:extLst>
              </p:cNvPr>
              <p:cNvSpPr>
                <a:spLocks/>
              </p:cNvSpPr>
              <p:nvPr/>
            </p:nvSpPr>
            <p:spPr bwMode="auto">
              <a:xfrm>
                <a:off x="11733213" y="4681538"/>
                <a:ext cx="138112" cy="155575"/>
              </a:xfrm>
              <a:custGeom>
                <a:avLst/>
                <a:gdLst>
                  <a:gd name="T0" fmla="*/ 35 w 36"/>
                  <a:gd name="T1" fmla="*/ 32 h 41"/>
                  <a:gd name="T2" fmla="*/ 18 w 36"/>
                  <a:gd name="T3" fmla="*/ 41 h 41"/>
                  <a:gd name="T4" fmla="*/ 1 w 36"/>
                  <a:gd name="T5" fmla="*/ 32 h 41"/>
                  <a:gd name="T6" fmla="*/ 0 w 36"/>
                  <a:gd name="T7" fmla="*/ 31 h 41"/>
                  <a:gd name="T8" fmla="*/ 0 w 36"/>
                  <a:gd name="T9" fmla="*/ 1 h 41"/>
                  <a:gd name="T10" fmla="*/ 1 w 36"/>
                  <a:gd name="T11" fmla="*/ 0 h 41"/>
                  <a:gd name="T12" fmla="*/ 35 w 36"/>
                  <a:gd name="T13" fmla="*/ 0 h 41"/>
                  <a:gd name="T14" fmla="*/ 36 w 36"/>
                  <a:gd name="T15" fmla="*/ 1 h 41"/>
                  <a:gd name="T16" fmla="*/ 36 w 36"/>
                  <a:gd name="T17" fmla="*/ 31 h 41"/>
                  <a:gd name="T18" fmla="*/ 35 w 36"/>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41">
                    <a:moveTo>
                      <a:pt x="35" y="32"/>
                    </a:moveTo>
                    <a:cubicBezTo>
                      <a:pt x="18" y="41"/>
                      <a:pt x="18" y="41"/>
                      <a:pt x="18" y="41"/>
                    </a:cubicBezTo>
                    <a:cubicBezTo>
                      <a:pt x="1" y="32"/>
                      <a:pt x="1" y="32"/>
                      <a:pt x="1" y="32"/>
                    </a:cubicBezTo>
                    <a:cubicBezTo>
                      <a:pt x="1" y="32"/>
                      <a:pt x="0" y="32"/>
                      <a:pt x="0" y="31"/>
                    </a:cubicBezTo>
                    <a:cubicBezTo>
                      <a:pt x="0" y="1"/>
                      <a:pt x="0" y="1"/>
                      <a:pt x="0" y="1"/>
                    </a:cubicBezTo>
                    <a:cubicBezTo>
                      <a:pt x="0" y="0"/>
                      <a:pt x="1" y="0"/>
                      <a:pt x="1" y="0"/>
                    </a:cubicBezTo>
                    <a:cubicBezTo>
                      <a:pt x="35" y="0"/>
                      <a:pt x="35" y="0"/>
                      <a:pt x="35" y="0"/>
                    </a:cubicBezTo>
                    <a:cubicBezTo>
                      <a:pt x="35" y="0"/>
                      <a:pt x="36" y="0"/>
                      <a:pt x="36" y="1"/>
                    </a:cubicBezTo>
                    <a:cubicBezTo>
                      <a:pt x="36" y="31"/>
                      <a:pt x="36" y="31"/>
                      <a:pt x="36" y="31"/>
                    </a:cubicBezTo>
                    <a:cubicBezTo>
                      <a:pt x="36" y="32"/>
                      <a:pt x="35" y="32"/>
                      <a:pt x="35" y="3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B6C78B85-F23F-41D0-9CE2-E8FF25F49CB8}"/>
                </a:ext>
              </a:extLst>
            </p:cNvPr>
            <p:cNvGrpSpPr/>
            <p:nvPr/>
          </p:nvGrpSpPr>
          <p:grpSpPr>
            <a:xfrm>
              <a:off x="4075332" y="2570223"/>
              <a:ext cx="568560" cy="942977"/>
              <a:chOff x="2647950" y="4411663"/>
              <a:chExt cx="585788" cy="971550"/>
            </a:xfrm>
          </p:grpSpPr>
          <p:sp>
            <p:nvSpPr>
              <p:cNvPr id="41" name="Freeform 27">
                <a:extLst>
                  <a:ext uri="{FF2B5EF4-FFF2-40B4-BE49-F238E27FC236}">
                    <a16:creationId xmlns:a16="http://schemas.microsoft.com/office/drawing/2014/main" id="{606D15A9-5848-44C5-8D6B-99AC757F1ABE}"/>
                  </a:ext>
                </a:extLst>
              </p:cNvPr>
              <p:cNvSpPr>
                <a:spLocks/>
              </p:cNvSpPr>
              <p:nvPr/>
            </p:nvSpPr>
            <p:spPr bwMode="auto">
              <a:xfrm>
                <a:off x="2647950" y="4806950"/>
                <a:ext cx="585788" cy="576263"/>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Oval 30">
                <a:extLst>
                  <a:ext uri="{FF2B5EF4-FFF2-40B4-BE49-F238E27FC236}">
                    <a16:creationId xmlns:a16="http://schemas.microsoft.com/office/drawing/2014/main" id="{4988ACF0-B3DC-4B8B-826B-6171FFEE0AF0}"/>
                  </a:ext>
                </a:extLst>
              </p:cNvPr>
              <p:cNvSpPr>
                <a:spLocks noChangeArrowheads="1"/>
              </p:cNvSpPr>
              <p:nvPr/>
            </p:nvSpPr>
            <p:spPr bwMode="auto">
              <a:xfrm>
                <a:off x="2778125" y="4411663"/>
                <a:ext cx="325438" cy="323850"/>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1">
                <a:extLst>
                  <a:ext uri="{FF2B5EF4-FFF2-40B4-BE49-F238E27FC236}">
                    <a16:creationId xmlns:a16="http://schemas.microsoft.com/office/drawing/2014/main" id="{DB57E026-A0C9-4CBA-B652-8EDD3C80FC99}"/>
                  </a:ext>
                </a:extLst>
              </p:cNvPr>
              <p:cNvSpPr>
                <a:spLocks noChangeShapeType="1"/>
              </p:cNvSpPr>
              <p:nvPr/>
            </p:nvSpPr>
            <p:spPr bwMode="auto">
              <a:xfrm>
                <a:off x="2647950" y="5383213"/>
                <a:ext cx="5857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2">
                <a:extLst>
                  <a:ext uri="{FF2B5EF4-FFF2-40B4-BE49-F238E27FC236}">
                    <a16:creationId xmlns:a16="http://schemas.microsoft.com/office/drawing/2014/main" id="{E28BAB1B-4ECB-45B0-83E2-1D439D4A759B}"/>
                  </a:ext>
                </a:extLst>
              </p:cNvPr>
              <p:cNvSpPr>
                <a:spLocks/>
              </p:cNvSpPr>
              <p:nvPr/>
            </p:nvSpPr>
            <p:spPr bwMode="auto">
              <a:xfrm>
                <a:off x="2881313" y="4826000"/>
                <a:ext cx="119063" cy="114300"/>
              </a:xfrm>
              <a:custGeom>
                <a:avLst/>
                <a:gdLst>
                  <a:gd name="T0" fmla="*/ 75 w 75"/>
                  <a:gd name="T1" fmla="*/ 36 h 72"/>
                  <a:gd name="T2" fmla="*/ 39 w 75"/>
                  <a:gd name="T3" fmla="*/ 72 h 72"/>
                  <a:gd name="T4" fmla="*/ 0 w 75"/>
                  <a:gd name="T5" fmla="*/ 36 h 72"/>
                  <a:gd name="T6" fmla="*/ 39 w 75"/>
                  <a:gd name="T7" fmla="*/ 0 h 72"/>
                  <a:gd name="T8" fmla="*/ 75 w 75"/>
                  <a:gd name="T9" fmla="*/ 36 h 72"/>
                </a:gdLst>
                <a:ahLst/>
                <a:cxnLst>
                  <a:cxn ang="0">
                    <a:pos x="T0" y="T1"/>
                  </a:cxn>
                  <a:cxn ang="0">
                    <a:pos x="T2" y="T3"/>
                  </a:cxn>
                  <a:cxn ang="0">
                    <a:pos x="T4" y="T5"/>
                  </a:cxn>
                  <a:cxn ang="0">
                    <a:pos x="T6" y="T7"/>
                  </a:cxn>
                  <a:cxn ang="0">
                    <a:pos x="T8" y="T9"/>
                  </a:cxn>
                </a:cxnLst>
                <a:rect l="0" t="0" r="r" b="b"/>
                <a:pathLst>
                  <a:path w="75" h="72">
                    <a:moveTo>
                      <a:pt x="75" y="36"/>
                    </a:moveTo>
                    <a:lnTo>
                      <a:pt x="39" y="72"/>
                    </a:lnTo>
                    <a:lnTo>
                      <a:pt x="0" y="36"/>
                    </a:lnTo>
                    <a:lnTo>
                      <a:pt x="39" y="0"/>
                    </a:lnTo>
                    <a:lnTo>
                      <a:pt x="75" y="36"/>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3">
                <a:extLst>
                  <a:ext uri="{FF2B5EF4-FFF2-40B4-BE49-F238E27FC236}">
                    <a16:creationId xmlns:a16="http://schemas.microsoft.com/office/drawing/2014/main" id="{29EB537D-F50A-4C8E-A2B9-DB8911994FA1}"/>
                  </a:ext>
                </a:extLst>
              </p:cNvPr>
              <p:cNvSpPr>
                <a:spLocks/>
              </p:cNvSpPr>
              <p:nvPr/>
            </p:nvSpPr>
            <p:spPr bwMode="auto">
              <a:xfrm>
                <a:off x="2881313" y="4940300"/>
                <a:ext cx="119063" cy="295275"/>
              </a:xfrm>
              <a:custGeom>
                <a:avLst/>
                <a:gdLst>
                  <a:gd name="T0" fmla="*/ 75 w 75"/>
                  <a:gd name="T1" fmla="*/ 150 h 186"/>
                  <a:gd name="T2" fmla="*/ 39 w 75"/>
                  <a:gd name="T3" fmla="*/ 186 h 186"/>
                  <a:gd name="T4" fmla="*/ 0 w 75"/>
                  <a:gd name="T5" fmla="*/ 150 h 186"/>
                  <a:gd name="T6" fmla="*/ 39 w 75"/>
                  <a:gd name="T7" fmla="*/ 0 h 186"/>
                  <a:gd name="T8" fmla="*/ 75 w 75"/>
                  <a:gd name="T9" fmla="*/ 150 h 186"/>
                </a:gdLst>
                <a:ahLst/>
                <a:cxnLst>
                  <a:cxn ang="0">
                    <a:pos x="T0" y="T1"/>
                  </a:cxn>
                  <a:cxn ang="0">
                    <a:pos x="T2" y="T3"/>
                  </a:cxn>
                  <a:cxn ang="0">
                    <a:pos x="T4" y="T5"/>
                  </a:cxn>
                  <a:cxn ang="0">
                    <a:pos x="T6" y="T7"/>
                  </a:cxn>
                  <a:cxn ang="0">
                    <a:pos x="T8" y="T9"/>
                  </a:cxn>
                </a:cxnLst>
                <a:rect l="0" t="0" r="r" b="b"/>
                <a:pathLst>
                  <a:path w="75" h="186">
                    <a:moveTo>
                      <a:pt x="75" y="150"/>
                    </a:moveTo>
                    <a:lnTo>
                      <a:pt x="39" y="186"/>
                    </a:lnTo>
                    <a:lnTo>
                      <a:pt x="0" y="150"/>
                    </a:lnTo>
                    <a:lnTo>
                      <a:pt x="39" y="0"/>
                    </a:lnTo>
                    <a:lnTo>
                      <a:pt x="75" y="15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072356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49" y="657013"/>
            <a:ext cx="10144125" cy="871503"/>
          </a:xfrm>
        </p:spPr>
        <p:txBody>
          <a:bodyPr anchor="ctr"/>
          <a:lstStyle/>
          <a:p>
            <a:r>
              <a:rPr lang="en-US" sz="6000">
                <a:solidFill>
                  <a:schemeClr val="bg1"/>
                </a:solidFill>
              </a:rPr>
              <a:t>Azure Container Service (AKS)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tx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tx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tx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tx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tx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DC878F30-8850-4BFE-8F07-C6BFAEE6CD76}"/>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D0916C4D-EFB2-42CD-8DDD-86B96B843B27}"/>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D5C27D01-6E77-4D9E-8566-2C4712CB2EF5}"/>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A4878F03-E27C-4A42-A2F9-285B38220264}"/>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8522774D-0BF2-40EC-8C61-B85F55A7DFAD}"/>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675669E6-6B40-4B04-8A0D-194FC0AF7ADC}"/>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C9CBD09-B800-41ED-B434-61596E4E9358}"/>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0847C8CB-6C28-4C99-871A-2990F04EF8F2}"/>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992FD3E4-4205-4365-8BE6-F0122B292860}"/>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CFB787A6-AA70-4CC9-B552-8D995C2F0712}"/>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94F2154-DBB3-4897-A403-E1A6D780CDCB}"/>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37062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8AA938-359C-41CF-A7AB-F3224B7CAB9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Service (AKS)</a:t>
            </a:r>
          </a:p>
        </p:txBody>
      </p:sp>
      <p:cxnSp>
        <p:nvCxnSpPr>
          <p:cNvPr id="9" name="Straight Connector 8">
            <a:extLst>
              <a:ext uri="{FF2B5EF4-FFF2-40B4-BE49-F238E27FC236}">
                <a16:creationId xmlns:a16="http://schemas.microsoft.com/office/drawing/2014/main" id="{FD273812-DBCA-4A67-9DCE-C689FB3DF81A}"/>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Rounded Corners 126">
            <a:extLst>
              <a:ext uri="{FF2B5EF4-FFF2-40B4-BE49-F238E27FC236}">
                <a16:creationId xmlns:a16="http://schemas.microsoft.com/office/drawing/2014/main" id="{851AEEBE-5768-45F0-A4E6-484BB27CF2DD}"/>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Service (AKS)</a:t>
            </a:r>
          </a:p>
        </p:txBody>
      </p:sp>
      <p:sp>
        <p:nvSpPr>
          <p:cNvPr id="131" name="Rectangle: Rounded Corners 130">
            <a:extLst>
              <a:ext uri="{FF2B5EF4-FFF2-40B4-BE49-F238E27FC236}">
                <a16:creationId xmlns:a16="http://schemas.microsoft.com/office/drawing/2014/main" id="{3068A426-74B5-46C5-BB9B-AC48FB617728}"/>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132" name="Rectangle: Rounded Corners 131">
            <a:extLst>
              <a:ext uri="{FF2B5EF4-FFF2-40B4-BE49-F238E27FC236}">
                <a16:creationId xmlns:a16="http://schemas.microsoft.com/office/drawing/2014/main" id="{EC516F78-F603-4A2D-AB4D-7FB0D35D880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33" name="Rectangle: Rounded Corners 132">
            <a:extLst>
              <a:ext uri="{FF2B5EF4-FFF2-40B4-BE49-F238E27FC236}">
                <a16:creationId xmlns:a16="http://schemas.microsoft.com/office/drawing/2014/main" id="{D270E059-8432-4558-AAB0-2245BE35195A}"/>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34" name="Rectangle: Rounded Corners 133">
            <a:extLst>
              <a:ext uri="{FF2B5EF4-FFF2-40B4-BE49-F238E27FC236}">
                <a16:creationId xmlns:a16="http://schemas.microsoft.com/office/drawing/2014/main" id="{DB17AE35-F4FB-41F7-975D-63DF4950CBFF}"/>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22" name="Group 21">
            <a:extLst>
              <a:ext uri="{FF2B5EF4-FFF2-40B4-BE49-F238E27FC236}">
                <a16:creationId xmlns:a16="http://schemas.microsoft.com/office/drawing/2014/main" id="{6EDFB8DF-D31C-4531-B1F4-9EE6C82FBC66}"/>
              </a:ext>
            </a:extLst>
          </p:cNvPr>
          <p:cNvGrpSpPr/>
          <p:nvPr/>
        </p:nvGrpSpPr>
        <p:grpSpPr>
          <a:xfrm>
            <a:off x="787315" y="383763"/>
            <a:ext cx="558967" cy="539511"/>
            <a:chOff x="2368476" y="589018"/>
            <a:chExt cx="1012508" cy="977265"/>
          </a:xfrm>
        </p:grpSpPr>
        <p:sp>
          <p:nvSpPr>
            <p:cNvPr id="147" name="Freeform: Shape 146">
              <a:extLst>
                <a:ext uri="{FF2B5EF4-FFF2-40B4-BE49-F238E27FC236}">
                  <a16:creationId xmlns:a16="http://schemas.microsoft.com/office/drawing/2014/main" id="{1CC6C356-A5AE-4BEF-AFD6-5227F9910DC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7CE889DF-8BCE-4D37-8A9B-584E2ACDD9C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E5D29805-01D6-4FEE-A6E7-56AD6A20997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4BBAEF00-837A-4C37-A176-9F2AAFCCB7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1B9F96F5-D456-41B2-92E2-B4222C333B6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52" name="Freeform: Shape 151">
              <a:extLst>
                <a:ext uri="{FF2B5EF4-FFF2-40B4-BE49-F238E27FC236}">
                  <a16:creationId xmlns:a16="http://schemas.microsoft.com/office/drawing/2014/main" id="{33EAB254-C024-4A17-8DDF-85AF683A53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53" name="Freeform: Shape 152">
              <a:extLst>
                <a:ext uri="{FF2B5EF4-FFF2-40B4-BE49-F238E27FC236}">
                  <a16:creationId xmlns:a16="http://schemas.microsoft.com/office/drawing/2014/main" id="{D1AEBFFE-1B44-48C2-8873-92FFCDE4EB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54" name="Freeform: Shape 153">
              <a:extLst>
                <a:ext uri="{FF2B5EF4-FFF2-40B4-BE49-F238E27FC236}">
                  <a16:creationId xmlns:a16="http://schemas.microsoft.com/office/drawing/2014/main" id="{FD022D0A-E073-4FFA-9A8C-FC18D01CC03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55" name="Freeform: Shape 154">
              <a:extLst>
                <a:ext uri="{FF2B5EF4-FFF2-40B4-BE49-F238E27FC236}">
                  <a16:creationId xmlns:a16="http://schemas.microsoft.com/office/drawing/2014/main" id="{09E7AEA2-722C-43A8-9D0A-F9C60368674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56" name="Freeform: Shape 155">
              <a:extLst>
                <a:ext uri="{FF2B5EF4-FFF2-40B4-BE49-F238E27FC236}">
                  <a16:creationId xmlns:a16="http://schemas.microsoft.com/office/drawing/2014/main" id="{469DBB9B-042D-4262-B74E-7E7171F2B99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57" name="Freeform: Shape 156">
              <a:extLst>
                <a:ext uri="{FF2B5EF4-FFF2-40B4-BE49-F238E27FC236}">
                  <a16:creationId xmlns:a16="http://schemas.microsoft.com/office/drawing/2014/main" id="{84BF2E66-1E2D-4C12-9891-CAE5238A2CC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2B96370B-EBEC-478C-B50B-948CC5DFF9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59" name="Freeform: Shape 158">
              <a:extLst>
                <a:ext uri="{FF2B5EF4-FFF2-40B4-BE49-F238E27FC236}">
                  <a16:creationId xmlns:a16="http://schemas.microsoft.com/office/drawing/2014/main" id="{EDD04889-495D-4F02-A53E-A5424379F0E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60" name="Freeform: Shape 159">
              <a:extLst>
                <a:ext uri="{FF2B5EF4-FFF2-40B4-BE49-F238E27FC236}">
                  <a16:creationId xmlns:a16="http://schemas.microsoft.com/office/drawing/2014/main" id="{ED6487F7-4FC6-4B36-A376-EC6F4B1EF90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61" name="Freeform: Shape 160">
              <a:extLst>
                <a:ext uri="{FF2B5EF4-FFF2-40B4-BE49-F238E27FC236}">
                  <a16:creationId xmlns:a16="http://schemas.microsoft.com/office/drawing/2014/main" id="{9EEFD9A6-624E-4ED4-A13D-94229AB31F1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62" name="Freeform: Shape 161">
              <a:extLst>
                <a:ext uri="{FF2B5EF4-FFF2-40B4-BE49-F238E27FC236}">
                  <a16:creationId xmlns:a16="http://schemas.microsoft.com/office/drawing/2014/main" id="{F2EF178D-CE3C-4327-AA4C-9A4068213BD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63" name="Freeform: Shape 162">
              <a:extLst>
                <a:ext uri="{FF2B5EF4-FFF2-40B4-BE49-F238E27FC236}">
                  <a16:creationId xmlns:a16="http://schemas.microsoft.com/office/drawing/2014/main" id="{D4EDA14C-0BCE-4E0C-B5E5-3665F3E267F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64" name="Freeform: Shape 163">
              <a:extLst>
                <a:ext uri="{FF2B5EF4-FFF2-40B4-BE49-F238E27FC236}">
                  <a16:creationId xmlns:a16="http://schemas.microsoft.com/office/drawing/2014/main" id="{778BBEF5-315C-4623-BC9C-B6F90987EF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65" name="Freeform: Shape 164">
              <a:extLst>
                <a:ext uri="{FF2B5EF4-FFF2-40B4-BE49-F238E27FC236}">
                  <a16:creationId xmlns:a16="http://schemas.microsoft.com/office/drawing/2014/main" id="{B082847E-0D08-4EB2-AB56-D7E265CFC04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66" name="Freeform: Shape 165">
              <a:extLst>
                <a:ext uri="{FF2B5EF4-FFF2-40B4-BE49-F238E27FC236}">
                  <a16:creationId xmlns:a16="http://schemas.microsoft.com/office/drawing/2014/main" id="{C7ED600C-C26C-40D8-BB3F-03212555CC1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67" name="Freeform: Shape 166">
              <a:extLst>
                <a:ext uri="{FF2B5EF4-FFF2-40B4-BE49-F238E27FC236}">
                  <a16:creationId xmlns:a16="http://schemas.microsoft.com/office/drawing/2014/main" id="{EFCEAF80-C6C8-4FAB-BC89-0327C6B4C05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76" name="Group 175">
            <a:extLst>
              <a:ext uri="{FF2B5EF4-FFF2-40B4-BE49-F238E27FC236}">
                <a16:creationId xmlns:a16="http://schemas.microsoft.com/office/drawing/2014/main" id="{C6E72C95-93CC-4D74-A44D-99DFC57EA56E}"/>
              </a:ext>
            </a:extLst>
          </p:cNvPr>
          <p:cNvGrpSpPr/>
          <p:nvPr/>
        </p:nvGrpSpPr>
        <p:grpSpPr>
          <a:xfrm>
            <a:off x="733398" y="1682031"/>
            <a:ext cx="584655" cy="518563"/>
            <a:chOff x="2878931" y="2940843"/>
            <a:chExt cx="1095375" cy="971550"/>
          </a:xfrm>
        </p:grpSpPr>
        <p:sp>
          <p:nvSpPr>
            <p:cNvPr id="177" name="Freeform: Shape 176">
              <a:extLst>
                <a:ext uri="{FF2B5EF4-FFF2-40B4-BE49-F238E27FC236}">
                  <a16:creationId xmlns:a16="http://schemas.microsoft.com/office/drawing/2014/main" id="{F091E8C0-19EC-448A-B82A-B8FC0A189AF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78" name="Freeform: Shape 177">
              <a:extLst>
                <a:ext uri="{FF2B5EF4-FFF2-40B4-BE49-F238E27FC236}">
                  <a16:creationId xmlns:a16="http://schemas.microsoft.com/office/drawing/2014/main" id="{F15CFD05-4D5A-43A0-AD3C-408B38BA487E}"/>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79" name="Freeform: Shape 178">
              <a:extLst>
                <a:ext uri="{FF2B5EF4-FFF2-40B4-BE49-F238E27FC236}">
                  <a16:creationId xmlns:a16="http://schemas.microsoft.com/office/drawing/2014/main" id="{F31027E4-9476-415C-A3E9-B45E264E89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80" name="Freeform: Shape 179">
              <a:extLst>
                <a:ext uri="{FF2B5EF4-FFF2-40B4-BE49-F238E27FC236}">
                  <a16:creationId xmlns:a16="http://schemas.microsoft.com/office/drawing/2014/main" id="{42B8088E-BDAF-4E5E-A124-AE9CE408E55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81" name="Freeform: Shape 180">
              <a:extLst>
                <a:ext uri="{FF2B5EF4-FFF2-40B4-BE49-F238E27FC236}">
                  <a16:creationId xmlns:a16="http://schemas.microsoft.com/office/drawing/2014/main" id="{B00AAA4D-6320-4038-81A8-07258FC3084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82" name="Freeform: Shape 181">
              <a:extLst>
                <a:ext uri="{FF2B5EF4-FFF2-40B4-BE49-F238E27FC236}">
                  <a16:creationId xmlns:a16="http://schemas.microsoft.com/office/drawing/2014/main" id="{57CFC749-0633-4286-8571-6700E201F5B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83" name="Freeform: Shape 182">
              <a:extLst>
                <a:ext uri="{FF2B5EF4-FFF2-40B4-BE49-F238E27FC236}">
                  <a16:creationId xmlns:a16="http://schemas.microsoft.com/office/drawing/2014/main" id="{AC513058-C02C-4DD3-B79D-E5F62BF3394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84" name="Group 183">
            <a:extLst>
              <a:ext uri="{FF2B5EF4-FFF2-40B4-BE49-F238E27FC236}">
                <a16:creationId xmlns:a16="http://schemas.microsoft.com/office/drawing/2014/main" id="{6D0885F6-B4A9-4A70-A8B4-BF27B347BC00}"/>
              </a:ext>
            </a:extLst>
          </p:cNvPr>
          <p:cNvGrpSpPr/>
          <p:nvPr/>
        </p:nvGrpSpPr>
        <p:grpSpPr>
          <a:xfrm>
            <a:off x="765798" y="5557947"/>
            <a:ext cx="622506" cy="551594"/>
            <a:chOff x="4360069" y="2943701"/>
            <a:chExt cx="1095375" cy="970597"/>
          </a:xfrm>
        </p:grpSpPr>
        <p:sp>
          <p:nvSpPr>
            <p:cNvPr id="185" name="Freeform: Shape 184">
              <a:extLst>
                <a:ext uri="{FF2B5EF4-FFF2-40B4-BE49-F238E27FC236}">
                  <a16:creationId xmlns:a16="http://schemas.microsoft.com/office/drawing/2014/main" id="{296105E6-AAB0-4ED6-9793-7DD3C5F1AEA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86" name="Freeform: Shape 185">
              <a:extLst>
                <a:ext uri="{FF2B5EF4-FFF2-40B4-BE49-F238E27FC236}">
                  <a16:creationId xmlns:a16="http://schemas.microsoft.com/office/drawing/2014/main" id="{579A1F17-E6DC-4FB7-BD5E-2611EF70E1C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87" name="Freeform: Shape 186">
              <a:extLst>
                <a:ext uri="{FF2B5EF4-FFF2-40B4-BE49-F238E27FC236}">
                  <a16:creationId xmlns:a16="http://schemas.microsoft.com/office/drawing/2014/main" id="{A387022D-FD2E-4639-BEB1-AA3A138C22D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88" name="Freeform: Shape 187">
              <a:extLst>
                <a:ext uri="{FF2B5EF4-FFF2-40B4-BE49-F238E27FC236}">
                  <a16:creationId xmlns:a16="http://schemas.microsoft.com/office/drawing/2014/main" id="{5B488C8F-4CCE-4C85-BA59-7F1E978E2BC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89" name="Freeform: Shape 188">
              <a:extLst>
                <a:ext uri="{FF2B5EF4-FFF2-40B4-BE49-F238E27FC236}">
                  <a16:creationId xmlns:a16="http://schemas.microsoft.com/office/drawing/2014/main" id="{BFB4D2B0-8EFB-4050-ADF2-F376AC64B29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90" name="Freeform: Shape 189">
              <a:extLst>
                <a:ext uri="{FF2B5EF4-FFF2-40B4-BE49-F238E27FC236}">
                  <a16:creationId xmlns:a16="http://schemas.microsoft.com/office/drawing/2014/main" id="{24D02E0D-C35F-4936-8A33-E1D9E2F3C47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91" name="Group 190">
            <a:extLst>
              <a:ext uri="{FF2B5EF4-FFF2-40B4-BE49-F238E27FC236}">
                <a16:creationId xmlns:a16="http://schemas.microsoft.com/office/drawing/2014/main" id="{2F1AFF2F-6BA8-4789-8143-CD73E3DC19BC}"/>
              </a:ext>
            </a:extLst>
          </p:cNvPr>
          <p:cNvGrpSpPr/>
          <p:nvPr/>
        </p:nvGrpSpPr>
        <p:grpSpPr>
          <a:xfrm>
            <a:off x="703070" y="2979242"/>
            <a:ext cx="660357" cy="523360"/>
            <a:chOff x="3517678" y="3062050"/>
            <a:chExt cx="1225868" cy="971550"/>
          </a:xfrm>
        </p:grpSpPr>
        <p:sp>
          <p:nvSpPr>
            <p:cNvPr id="192" name="Freeform: Shape 191">
              <a:extLst>
                <a:ext uri="{FF2B5EF4-FFF2-40B4-BE49-F238E27FC236}">
                  <a16:creationId xmlns:a16="http://schemas.microsoft.com/office/drawing/2014/main" id="{A53CFBDC-688D-4CA1-869D-96298C50537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93" name="Freeform: Shape 192">
              <a:extLst>
                <a:ext uri="{FF2B5EF4-FFF2-40B4-BE49-F238E27FC236}">
                  <a16:creationId xmlns:a16="http://schemas.microsoft.com/office/drawing/2014/main" id="{31FA2F21-78E3-4A5B-B3DB-69A8036FFEF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94" name="Freeform: Shape 193">
              <a:extLst>
                <a:ext uri="{FF2B5EF4-FFF2-40B4-BE49-F238E27FC236}">
                  <a16:creationId xmlns:a16="http://schemas.microsoft.com/office/drawing/2014/main" id="{B3B44DA3-5062-4D54-BAAA-47D548BA802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95" name="Freeform: Shape 194">
              <a:extLst>
                <a:ext uri="{FF2B5EF4-FFF2-40B4-BE49-F238E27FC236}">
                  <a16:creationId xmlns:a16="http://schemas.microsoft.com/office/drawing/2014/main" id="{27A7382E-EB15-4673-B3A7-9467E6FE944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96" name="Freeform: Shape 195">
              <a:extLst>
                <a:ext uri="{FF2B5EF4-FFF2-40B4-BE49-F238E27FC236}">
                  <a16:creationId xmlns:a16="http://schemas.microsoft.com/office/drawing/2014/main" id="{B57DB725-A2DC-4F97-86F0-6CE75640D2E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97" name="Freeform: Shape 196">
              <a:extLst>
                <a:ext uri="{FF2B5EF4-FFF2-40B4-BE49-F238E27FC236}">
                  <a16:creationId xmlns:a16="http://schemas.microsoft.com/office/drawing/2014/main" id="{032F4855-2FD9-4989-BCFC-A8DEC028589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98" name="Freeform: Shape 197">
              <a:extLst>
                <a:ext uri="{FF2B5EF4-FFF2-40B4-BE49-F238E27FC236}">
                  <a16:creationId xmlns:a16="http://schemas.microsoft.com/office/drawing/2014/main" id="{27BF31DB-21E2-4BB3-9689-B9B5B4F900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99" name="Freeform: Shape 198">
              <a:extLst>
                <a:ext uri="{FF2B5EF4-FFF2-40B4-BE49-F238E27FC236}">
                  <a16:creationId xmlns:a16="http://schemas.microsoft.com/office/drawing/2014/main" id="{7C53B295-ECAA-48B6-968A-1AD050B5D33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200" name="Freeform: Shape 199">
              <a:extLst>
                <a:ext uri="{FF2B5EF4-FFF2-40B4-BE49-F238E27FC236}">
                  <a16:creationId xmlns:a16="http://schemas.microsoft.com/office/drawing/2014/main" id="{C51CD459-CFFA-47A1-8197-7BA7DF9FFFB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201" name="Freeform: Shape 200">
              <a:extLst>
                <a:ext uri="{FF2B5EF4-FFF2-40B4-BE49-F238E27FC236}">
                  <a16:creationId xmlns:a16="http://schemas.microsoft.com/office/drawing/2014/main" id="{ACAA8540-F1B3-4B16-B76C-7013CC17EFC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202" name="Freeform: Shape 201">
              <a:extLst>
                <a:ext uri="{FF2B5EF4-FFF2-40B4-BE49-F238E27FC236}">
                  <a16:creationId xmlns:a16="http://schemas.microsoft.com/office/drawing/2014/main" id="{17D87536-8F9C-495B-9552-0DCF81EE7B1A}"/>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203" name="Freeform: Shape 202">
              <a:extLst>
                <a:ext uri="{FF2B5EF4-FFF2-40B4-BE49-F238E27FC236}">
                  <a16:creationId xmlns:a16="http://schemas.microsoft.com/office/drawing/2014/main" id="{10DB71BD-7254-48B0-8BDF-2E0BF6932DC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204" name="Freeform: Shape 203">
              <a:extLst>
                <a:ext uri="{FF2B5EF4-FFF2-40B4-BE49-F238E27FC236}">
                  <a16:creationId xmlns:a16="http://schemas.microsoft.com/office/drawing/2014/main" id="{D5B82CED-51F2-4D93-88EF-42AA1723529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68" name="Graphic 167">
            <a:extLst>
              <a:ext uri="{FF2B5EF4-FFF2-40B4-BE49-F238E27FC236}">
                <a16:creationId xmlns:a16="http://schemas.microsoft.com/office/drawing/2014/main" id="{D688D2B3-C71B-40FF-8BFC-10E15E3086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53" name="Rectangle: Rounded Corners 52">
            <a:extLst>
              <a:ext uri="{FF2B5EF4-FFF2-40B4-BE49-F238E27FC236}">
                <a16:creationId xmlns:a16="http://schemas.microsoft.com/office/drawing/2014/main" id="{6069B787-600E-44E7-B9DE-15A6B68773D0}"/>
              </a:ext>
            </a:extLst>
          </p:cNvPr>
          <p:cNvSpPr/>
          <p:nvPr/>
        </p:nvSpPr>
        <p:spPr bwMode="auto">
          <a:xfrm rot="5400000">
            <a:off x="11532624" y="5758426"/>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IaaS</a:t>
            </a:r>
          </a:p>
        </p:txBody>
      </p:sp>
      <p:sp>
        <p:nvSpPr>
          <p:cNvPr id="54" name="Rectangle: Rounded Corners 53">
            <a:extLst>
              <a:ext uri="{FF2B5EF4-FFF2-40B4-BE49-F238E27FC236}">
                <a16:creationId xmlns:a16="http://schemas.microsoft.com/office/drawing/2014/main" id="{08A027A8-9661-4027-8B1D-A6844500F49A}"/>
              </a:ext>
            </a:extLst>
          </p:cNvPr>
          <p:cNvSpPr/>
          <p:nvPr/>
        </p:nvSpPr>
        <p:spPr bwMode="auto">
          <a:xfrm rot="5400000">
            <a:off x="11532624" y="2277621"/>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PaaS</a:t>
            </a:r>
          </a:p>
        </p:txBody>
      </p:sp>
      <p:grpSp>
        <p:nvGrpSpPr>
          <p:cNvPr id="56" name="Group 55">
            <a:extLst>
              <a:ext uri="{FF2B5EF4-FFF2-40B4-BE49-F238E27FC236}">
                <a16:creationId xmlns:a16="http://schemas.microsoft.com/office/drawing/2014/main" id="{605CE384-D90A-4512-A73F-9455865F6008}"/>
              </a:ext>
            </a:extLst>
          </p:cNvPr>
          <p:cNvGrpSpPr/>
          <p:nvPr/>
        </p:nvGrpSpPr>
        <p:grpSpPr>
          <a:xfrm>
            <a:off x="4449244" y="2410773"/>
            <a:ext cx="1614414" cy="3282292"/>
            <a:chOff x="4491419" y="2852057"/>
            <a:chExt cx="1614414" cy="3079652"/>
          </a:xfrm>
        </p:grpSpPr>
        <p:sp>
          <p:nvSpPr>
            <p:cNvPr id="121" name="Rectangle: Rounded Corners 120">
              <a:extLst>
                <a:ext uri="{FF2B5EF4-FFF2-40B4-BE49-F238E27FC236}">
                  <a16:creationId xmlns:a16="http://schemas.microsoft.com/office/drawing/2014/main" id="{E638B957-B4E4-4924-8228-D17BEA15441C}"/>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 services</a:t>
              </a:r>
            </a:p>
          </p:txBody>
        </p:sp>
        <p:grpSp>
          <p:nvGrpSpPr>
            <p:cNvPr id="122" name="Group 121">
              <a:extLst>
                <a:ext uri="{FF2B5EF4-FFF2-40B4-BE49-F238E27FC236}">
                  <a16:creationId xmlns:a16="http://schemas.microsoft.com/office/drawing/2014/main" id="{DD865F13-C7F0-42CA-97C2-226074C09262}"/>
                </a:ext>
              </a:extLst>
            </p:cNvPr>
            <p:cNvGrpSpPr/>
            <p:nvPr/>
          </p:nvGrpSpPr>
          <p:grpSpPr>
            <a:xfrm>
              <a:off x="4598744" y="3358746"/>
              <a:ext cx="1399763" cy="2432455"/>
              <a:chOff x="2931886" y="3387774"/>
              <a:chExt cx="1371600" cy="2345369"/>
            </a:xfrm>
          </p:grpSpPr>
          <p:sp>
            <p:nvSpPr>
              <p:cNvPr id="123" name="Rectangle: Rounded Corners 122">
                <a:extLst>
                  <a:ext uri="{FF2B5EF4-FFF2-40B4-BE49-F238E27FC236}">
                    <a16:creationId xmlns:a16="http://schemas.microsoft.com/office/drawing/2014/main" id="{61083027-7314-4D97-A764-8B5551F9DB27}"/>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SQL Database</a:t>
                </a:r>
              </a:p>
            </p:txBody>
          </p:sp>
          <p:sp>
            <p:nvSpPr>
              <p:cNvPr id="124" name="Rectangle: Rounded Corners 123">
                <a:extLst>
                  <a:ext uri="{FF2B5EF4-FFF2-40B4-BE49-F238E27FC236}">
                    <a16:creationId xmlns:a16="http://schemas.microsoft.com/office/drawing/2014/main" id="{1D1F41A7-3B78-444D-8885-D94F3AD1F8BF}"/>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Redis</a:t>
                </a:r>
                <a:r>
                  <a:rPr lang="en-US" sz="1000">
                    <a:solidFill>
                      <a:schemeClr val="tx1"/>
                    </a:solidFill>
                    <a:cs typeface="Segoe UI" pitchFamily="34" charset="0"/>
                  </a:rPr>
                  <a:t> Cache </a:t>
                </a:r>
              </a:p>
            </p:txBody>
          </p:sp>
          <p:sp>
            <p:nvSpPr>
              <p:cNvPr id="125" name="Rectangle: Rounded Corners 124">
                <a:extLst>
                  <a:ext uri="{FF2B5EF4-FFF2-40B4-BE49-F238E27FC236}">
                    <a16:creationId xmlns:a16="http://schemas.microsoft.com/office/drawing/2014/main" id="{14C1198C-F620-4B9A-BD24-0BB09D72E7FC}"/>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CosmosDB</a:t>
                </a:r>
                <a:endParaRPr lang="en-US" sz="1000">
                  <a:solidFill>
                    <a:schemeClr val="tx1"/>
                  </a:solidFill>
                  <a:cs typeface="Segoe UI" pitchFamily="34" charset="0"/>
                </a:endParaRPr>
              </a:p>
            </p:txBody>
          </p:sp>
          <p:sp>
            <p:nvSpPr>
              <p:cNvPr id="126" name="Rectangle: Rounded Corners 125">
                <a:extLst>
                  <a:ext uri="{FF2B5EF4-FFF2-40B4-BE49-F238E27FC236}">
                    <a16:creationId xmlns:a16="http://schemas.microsoft.com/office/drawing/2014/main" id="{F4A10290-7B81-4D62-BA4F-ED880F0BC12D}"/>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And more!</a:t>
                </a:r>
              </a:p>
            </p:txBody>
          </p:sp>
        </p:grpSp>
      </p:grpSp>
      <p:sp>
        <p:nvSpPr>
          <p:cNvPr id="58" name="Rectangle: Rounded Corners 57">
            <a:extLst>
              <a:ext uri="{FF2B5EF4-FFF2-40B4-BE49-F238E27FC236}">
                <a16:creationId xmlns:a16="http://schemas.microsoft.com/office/drawing/2014/main" id="{27F94547-7FFC-491E-A0C7-3AAC75115EF8}"/>
              </a:ext>
            </a:extLst>
          </p:cNvPr>
          <p:cNvSpPr/>
          <p:nvPr/>
        </p:nvSpPr>
        <p:spPr bwMode="auto">
          <a:xfrm>
            <a:off x="2521027" y="2410773"/>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Partner services</a:t>
            </a:r>
          </a:p>
        </p:txBody>
      </p:sp>
      <p:grpSp>
        <p:nvGrpSpPr>
          <p:cNvPr id="59" name="Group 58">
            <a:extLst>
              <a:ext uri="{FF2B5EF4-FFF2-40B4-BE49-F238E27FC236}">
                <a16:creationId xmlns:a16="http://schemas.microsoft.com/office/drawing/2014/main" id="{6095AA3C-C2FA-4443-852F-23DCF5F79232}"/>
              </a:ext>
            </a:extLst>
          </p:cNvPr>
          <p:cNvGrpSpPr/>
          <p:nvPr/>
        </p:nvGrpSpPr>
        <p:grpSpPr>
          <a:xfrm>
            <a:off x="2628352" y="2950802"/>
            <a:ext cx="1399763" cy="2592510"/>
            <a:chOff x="2931886" y="3387774"/>
            <a:chExt cx="1371600" cy="2345369"/>
          </a:xfrm>
        </p:grpSpPr>
        <p:sp>
          <p:nvSpPr>
            <p:cNvPr id="117" name="Rectangle: Rounded Corners 116">
              <a:extLst>
                <a:ext uri="{FF2B5EF4-FFF2-40B4-BE49-F238E27FC236}">
                  <a16:creationId xmlns:a16="http://schemas.microsoft.com/office/drawing/2014/main" id="{449BF729-04E3-46EC-A5EB-D50D671DEA89}"/>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OpenShift</a:t>
              </a:r>
              <a:endParaRPr lang="en-US" sz="1000">
                <a:solidFill>
                  <a:schemeClr val="tx1"/>
                </a:solidFill>
                <a:cs typeface="Segoe UI" pitchFamily="34" charset="0"/>
              </a:endParaRPr>
            </a:p>
          </p:txBody>
        </p:sp>
        <p:sp>
          <p:nvSpPr>
            <p:cNvPr id="118" name="Rectangle: Rounded Corners 117">
              <a:extLst>
                <a:ext uri="{FF2B5EF4-FFF2-40B4-BE49-F238E27FC236}">
                  <a16:creationId xmlns:a16="http://schemas.microsoft.com/office/drawing/2014/main" id="{0264E5DD-4E40-45A6-944D-8B11225B2A44}"/>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Pivotal Cloud Foundry </a:t>
              </a:r>
            </a:p>
          </p:txBody>
        </p:sp>
        <p:sp>
          <p:nvSpPr>
            <p:cNvPr id="119" name="Rectangle: Rounded Corners 118">
              <a:extLst>
                <a:ext uri="{FF2B5EF4-FFF2-40B4-BE49-F238E27FC236}">
                  <a16:creationId xmlns:a16="http://schemas.microsoft.com/office/drawing/2014/main" id="{2BCC1045-6E4B-4E63-BDF5-F79DF7E1A4AB}"/>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Docker Enterprise Edition </a:t>
              </a:r>
            </a:p>
          </p:txBody>
        </p:sp>
        <p:sp>
          <p:nvSpPr>
            <p:cNvPr id="120" name="Rectangle: Rounded Corners 119">
              <a:extLst>
                <a:ext uri="{FF2B5EF4-FFF2-40B4-BE49-F238E27FC236}">
                  <a16:creationId xmlns:a16="http://schemas.microsoft.com/office/drawing/2014/main" id="{94C45C42-AD6C-4CDF-BD49-AE07BA1F4487}"/>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Mesosphere </a:t>
              </a:r>
              <a:br>
                <a:rPr lang="en-US" sz="1000">
                  <a:solidFill>
                    <a:schemeClr val="tx1"/>
                  </a:solidFill>
                  <a:cs typeface="Segoe UI" pitchFamily="34" charset="0"/>
                </a:rPr>
              </a:br>
              <a:r>
                <a:rPr lang="en-US" sz="1000">
                  <a:solidFill>
                    <a:schemeClr val="tx1"/>
                  </a:solidFill>
                  <a:cs typeface="Segoe UI" pitchFamily="34" charset="0"/>
                </a:rPr>
                <a:t>DC/OS</a:t>
              </a:r>
            </a:p>
          </p:txBody>
        </p:sp>
      </p:grpSp>
      <p:sp>
        <p:nvSpPr>
          <p:cNvPr id="60" name="Rectangle: Rounded Corners 59">
            <a:extLst>
              <a:ext uri="{FF2B5EF4-FFF2-40B4-BE49-F238E27FC236}">
                <a16:creationId xmlns:a16="http://schemas.microsoft.com/office/drawing/2014/main" id="{EB34EB11-DC85-4908-AC4F-B23985940DF2}"/>
              </a:ext>
            </a:extLst>
          </p:cNvPr>
          <p:cNvSpPr/>
          <p:nvPr/>
        </p:nvSpPr>
        <p:spPr bwMode="auto">
          <a:xfrm>
            <a:off x="2521026" y="5813490"/>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a:t>
            </a:r>
          </a:p>
        </p:txBody>
      </p:sp>
      <p:sp>
        <p:nvSpPr>
          <p:cNvPr id="61" name="Rectangle: Rounded Corners 60">
            <a:extLst>
              <a:ext uri="{FF2B5EF4-FFF2-40B4-BE49-F238E27FC236}">
                <a16:creationId xmlns:a16="http://schemas.microsoft.com/office/drawing/2014/main" id="{E8D0D4F9-0609-4006-8C86-DE25521CD4D8}"/>
              </a:ext>
            </a:extLst>
          </p:cNvPr>
          <p:cNvSpPr/>
          <p:nvPr/>
        </p:nvSpPr>
        <p:spPr bwMode="auto">
          <a:xfrm>
            <a:off x="10801796" y="2001610"/>
            <a:ext cx="840131" cy="3691455"/>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Registry (ACR)</a:t>
            </a:r>
          </a:p>
        </p:txBody>
      </p:sp>
      <p:cxnSp>
        <p:nvCxnSpPr>
          <p:cNvPr id="62" name="Straight Arrow Connector 61">
            <a:extLst>
              <a:ext uri="{FF2B5EF4-FFF2-40B4-BE49-F238E27FC236}">
                <a16:creationId xmlns:a16="http://schemas.microsoft.com/office/drawing/2014/main" id="{4D0E8C62-F977-4FEE-8F0F-DAA9BD5A4E7F}"/>
              </a:ext>
            </a:extLst>
          </p:cNvPr>
          <p:cNvCxnSpPr>
            <a:cxnSpLocks/>
            <a:stCxn id="115" idx="2"/>
            <a:endCxn id="87" idx="0"/>
          </p:cNvCxnSpPr>
          <p:nvPr/>
        </p:nvCxnSpPr>
        <p:spPr>
          <a:xfrm flipH="1">
            <a:off x="7067859" y="4211683"/>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A84A043-C3F1-46E0-93FD-8CF2F854AD6D}"/>
              </a:ext>
            </a:extLst>
          </p:cNvPr>
          <p:cNvCxnSpPr>
            <a:cxnSpLocks/>
          </p:cNvCxnSpPr>
          <p:nvPr/>
        </p:nvCxnSpPr>
        <p:spPr>
          <a:xfrm flipV="1">
            <a:off x="11789585" y="1820664"/>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A265A9-C9B5-42A7-A853-2078C5AF2BFA}"/>
              </a:ext>
            </a:extLst>
          </p:cNvPr>
          <p:cNvSpPr/>
          <p:nvPr/>
        </p:nvSpPr>
        <p:spPr bwMode="auto">
          <a:xfrm>
            <a:off x="4449245" y="1819473"/>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OSBA</a:t>
            </a:r>
          </a:p>
        </p:txBody>
      </p:sp>
      <p:cxnSp>
        <p:nvCxnSpPr>
          <p:cNvPr id="67" name="Straight Arrow Connector 66">
            <a:extLst>
              <a:ext uri="{FF2B5EF4-FFF2-40B4-BE49-F238E27FC236}">
                <a16:creationId xmlns:a16="http://schemas.microsoft.com/office/drawing/2014/main" id="{71208C40-881F-4CE3-AF6D-7CB37FF1AD9D}"/>
              </a:ext>
            </a:extLst>
          </p:cNvPr>
          <p:cNvCxnSpPr>
            <a:cxnSpLocks/>
            <a:stCxn id="115" idx="2"/>
          </p:cNvCxnSpPr>
          <p:nvPr/>
        </p:nvCxnSpPr>
        <p:spPr>
          <a:xfrm>
            <a:off x="7069285" y="4211683"/>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C5C96AFC-D92C-4494-A347-DB1C53094DF5}"/>
              </a:ext>
            </a:extLst>
          </p:cNvPr>
          <p:cNvSpPr/>
          <p:nvPr/>
        </p:nvSpPr>
        <p:spPr bwMode="auto">
          <a:xfrm>
            <a:off x="9383333" y="3335065"/>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Batch</a:t>
            </a:r>
          </a:p>
        </p:txBody>
      </p:sp>
      <p:sp>
        <p:nvSpPr>
          <p:cNvPr id="87" name="Rectangle: Rounded Corners 86">
            <a:extLst>
              <a:ext uri="{FF2B5EF4-FFF2-40B4-BE49-F238E27FC236}">
                <a16:creationId xmlns:a16="http://schemas.microsoft.com/office/drawing/2014/main" id="{B850576A-2172-4638-8527-AB37A9DD473D}"/>
              </a:ext>
            </a:extLst>
          </p:cNvPr>
          <p:cNvSpPr/>
          <p:nvPr/>
        </p:nvSpPr>
        <p:spPr bwMode="auto">
          <a:xfrm>
            <a:off x="6431136" y="4962090"/>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Instances (ACI)</a:t>
            </a:r>
          </a:p>
        </p:txBody>
      </p:sp>
      <p:sp>
        <p:nvSpPr>
          <p:cNvPr id="95" name="Rectangle: Rounded Corners 94">
            <a:extLst>
              <a:ext uri="{FF2B5EF4-FFF2-40B4-BE49-F238E27FC236}">
                <a16:creationId xmlns:a16="http://schemas.microsoft.com/office/drawing/2014/main" id="{F49DED83-0A1D-4D4F-9444-B629F42C9267}"/>
              </a:ext>
            </a:extLst>
          </p:cNvPr>
          <p:cNvSpPr/>
          <p:nvPr/>
        </p:nvSpPr>
        <p:spPr bwMode="auto">
          <a:xfrm>
            <a:off x="7912628"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Virtual Machines</a:t>
            </a:r>
          </a:p>
        </p:txBody>
      </p:sp>
      <p:sp>
        <p:nvSpPr>
          <p:cNvPr id="103" name="Rectangle: Rounded Corners 102">
            <a:extLst>
              <a:ext uri="{FF2B5EF4-FFF2-40B4-BE49-F238E27FC236}">
                <a16:creationId xmlns:a16="http://schemas.microsoft.com/office/drawing/2014/main" id="{1566FB24-8BCE-445A-9626-35E6DD84E970}"/>
              </a:ext>
            </a:extLst>
          </p:cNvPr>
          <p:cNvSpPr/>
          <p:nvPr/>
        </p:nvSpPr>
        <p:spPr bwMode="auto">
          <a:xfrm>
            <a:off x="9383122"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Virtual Machine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Scale Sets (VMSS)</a:t>
            </a:r>
          </a:p>
        </p:txBody>
      </p:sp>
      <p:sp>
        <p:nvSpPr>
          <p:cNvPr id="104" name="Rectangle: Rounded Corners 103">
            <a:extLst>
              <a:ext uri="{FF2B5EF4-FFF2-40B4-BE49-F238E27FC236}">
                <a16:creationId xmlns:a16="http://schemas.microsoft.com/office/drawing/2014/main" id="{27A70998-C420-4A04-A8E6-09EAAE60A752}"/>
              </a:ext>
            </a:extLst>
          </p:cNvPr>
          <p:cNvSpPr/>
          <p:nvPr/>
        </p:nvSpPr>
        <p:spPr bwMode="auto">
          <a:xfrm>
            <a:off x="7912628" y="3335065"/>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Service Fabric</a:t>
            </a:r>
          </a:p>
        </p:txBody>
      </p:sp>
      <p:cxnSp>
        <p:nvCxnSpPr>
          <p:cNvPr id="105" name="Straight Arrow Connector 104">
            <a:extLst>
              <a:ext uri="{FF2B5EF4-FFF2-40B4-BE49-F238E27FC236}">
                <a16:creationId xmlns:a16="http://schemas.microsoft.com/office/drawing/2014/main" id="{15A0B34B-DEAC-41E7-92BD-68843EF7DDAC}"/>
              </a:ext>
            </a:extLst>
          </p:cNvPr>
          <p:cNvCxnSpPr>
            <a:cxnSpLocks/>
            <a:stCxn id="104" idx="2"/>
            <a:endCxn id="103" idx="0"/>
          </p:cNvCxnSpPr>
          <p:nvPr/>
        </p:nvCxnSpPr>
        <p:spPr>
          <a:xfrm>
            <a:off x="8548136" y="4211683"/>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EB9215-A54E-47BA-A952-3AFB73FEAC92}"/>
              </a:ext>
            </a:extLst>
          </p:cNvPr>
          <p:cNvCxnSpPr>
            <a:cxnSpLocks/>
            <a:stCxn id="74" idx="2"/>
            <a:endCxn id="103" idx="0"/>
          </p:cNvCxnSpPr>
          <p:nvPr/>
        </p:nvCxnSpPr>
        <p:spPr>
          <a:xfrm flipH="1">
            <a:off x="10018630" y="4211683"/>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25C614CF-4741-435D-9D0D-7BCC40036E27}"/>
              </a:ext>
            </a:extLst>
          </p:cNvPr>
          <p:cNvSpPr/>
          <p:nvPr/>
        </p:nvSpPr>
        <p:spPr bwMode="auto">
          <a:xfrm>
            <a:off x="6539685" y="4460902"/>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Virtual </a:t>
            </a:r>
            <a:r>
              <a:rPr lang="en-US" sz="1000" err="1">
                <a:solidFill>
                  <a:schemeClr val="tx1"/>
                </a:solidFill>
                <a:cs typeface="Segoe UI" panose="020B0502040204020203" pitchFamily="34" charset="0"/>
              </a:rPr>
              <a:t>kubelet</a:t>
            </a:r>
            <a:endParaRPr lang="en-US" sz="1000">
              <a:solidFill>
                <a:schemeClr val="tx1"/>
              </a:solidFill>
              <a:cs typeface="Segoe UI" panose="020B0502040204020203" pitchFamily="34" charset="0"/>
            </a:endParaRPr>
          </a:p>
        </p:txBody>
      </p:sp>
      <p:sp>
        <p:nvSpPr>
          <p:cNvPr id="109" name="Rectangle: Rounded Corners 108">
            <a:extLst>
              <a:ext uri="{FF2B5EF4-FFF2-40B4-BE49-F238E27FC236}">
                <a16:creationId xmlns:a16="http://schemas.microsoft.com/office/drawing/2014/main" id="{11CCF92C-E7E8-4D8F-BA18-97331E692362}"/>
              </a:ext>
            </a:extLst>
          </p:cNvPr>
          <p:cNvSpPr/>
          <p:nvPr/>
        </p:nvSpPr>
        <p:spPr bwMode="auto">
          <a:xfrm>
            <a:off x="9383122" y="2001610"/>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App Service</a:t>
            </a:r>
          </a:p>
        </p:txBody>
      </p:sp>
      <p:cxnSp>
        <p:nvCxnSpPr>
          <p:cNvPr id="110" name="Connector: Elbow 109">
            <a:extLst>
              <a:ext uri="{FF2B5EF4-FFF2-40B4-BE49-F238E27FC236}">
                <a16:creationId xmlns:a16="http://schemas.microsoft.com/office/drawing/2014/main" id="{F9F7F16B-15A4-4E3B-84E1-A4934C82A8C1}"/>
              </a:ext>
            </a:extLst>
          </p:cNvPr>
          <p:cNvCxnSpPr>
            <a:cxnSpLocks/>
            <a:stCxn id="115" idx="0"/>
          </p:cNvCxnSpPr>
          <p:nvPr/>
        </p:nvCxnSpPr>
        <p:spPr>
          <a:xfrm rot="16200000" flipV="1">
            <a:off x="5685956" y="1951736"/>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6DD98156-6A64-42DB-ADDE-C1CE6B60C0B7}"/>
              </a:ext>
            </a:extLst>
          </p:cNvPr>
          <p:cNvCxnSpPr>
            <a:cxnSpLocks/>
            <a:stCxn id="104" idx="0"/>
          </p:cNvCxnSpPr>
          <p:nvPr/>
        </p:nvCxnSpPr>
        <p:spPr>
          <a:xfrm rot="16200000" flipV="1">
            <a:off x="6236213" y="1023142"/>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F0F64222-7872-48A8-99CB-64AD7922FF9E}"/>
              </a:ext>
            </a:extLst>
          </p:cNvPr>
          <p:cNvCxnSpPr>
            <a:cxnSpLocks/>
            <a:stCxn id="117" idx="3"/>
          </p:cNvCxnSpPr>
          <p:nvPr/>
        </p:nvCxnSpPr>
        <p:spPr>
          <a:xfrm flipV="1">
            <a:off x="4028115" y="1813734"/>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7D6A3076-BA92-4603-9C69-9539B7C7E56E}"/>
              </a:ext>
            </a:extLst>
          </p:cNvPr>
          <p:cNvCxnSpPr>
            <a:cxnSpLocks/>
            <a:stCxn id="118" idx="3"/>
          </p:cNvCxnSpPr>
          <p:nvPr/>
        </p:nvCxnSpPr>
        <p:spPr>
          <a:xfrm flipV="1">
            <a:off x="4028115" y="1813734"/>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707B09-0120-46F5-ADB4-DEB1185E224F}"/>
              </a:ext>
            </a:extLst>
          </p:cNvPr>
          <p:cNvCxnSpPr>
            <a:cxnSpLocks/>
            <a:stCxn id="64" idx="2"/>
            <a:endCxn id="121" idx="0"/>
          </p:cNvCxnSpPr>
          <p:nvPr/>
        </p:nvCxnSpPr>
        <p:spPr>
          <a:xfrm flipH="1">
            <a:off x="5256451" y="2132995"/>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187931C-992C-4FC9-9DFB-E0D398DA78EB}"/>
              </a:ext>
            </a:extLst>
          </p:cNvPr>
          <p:cNvGrpSpPr/>
          <p:nvPr/>
        </p:nvGrpSpPr>
        <p:grpSpPr>
          <a:xfrm>
            <a:off x="6432562" y="3335065"/>
            <a:ext cx="1273446" cy="876618"/>
            <a:chOff x="6432562" y="3335065"/>
            <a:chExt cx="1273446" cy="876618"/>
          </a:xfrm>
        </p:grpSpPr>
        <p:grpSp>
          <p:nvGrpSpPr>
            <p:cNvPr id="66" name="Group 65">
              <a:extLst>
                <a:ext uri="{FF2B5EF4-FFF2-40B4-BE49-F238E27FC236}">
                  <a16:creationId xmlns:a16="http://schemas.microsoft.com/office/drawing/2014/main" id="{9546D633-AB61-4C6F-B0CD-CB146D9FA5A0}"/>
                </a:ext>
              </a:extLst>
            </p:cNvPr>
            <p:cNvGrpSpPr/>
            <p:nvPr/>
          </p:nvGrpSpPr>
          <p:grpSpPr>
            <a:xfrm>
              <a:off x="6432562" y="3335065"/>
              <a:ext cx="1273446" cy="876618"/>
              <a:chOff x="5465920" y="3243178"/>
              <a:chExt cx="1407780" cy="931522"/>
            </a:xfrm>
          </p:grpSpPr>
          <p:sp>
            <p:nvSpPr>
              <p:cNvPr id="115" name="Rectangle: Rounded Corners 114">
                <a:extLst>
                  <a:ext uri="{FF2B5EF4-FFF2-40B4-BE49-F238E27FC236}">
                    <a16:creationId xmlns:a16="http://schemas.microsoft.com/office/drawing/2014/main" id="{AD5DEA57-0F44-4F98-9D38-E50E03F95BF0}"/>
                  </a:ext>
                </a:extLst>
              </p:cNvPr>
              <p:cNvSpPr/>
              <p:nvPr/>
            </p:nvSpPr>
            <p:spPr bwMode="auto">
              <a:xfrm>
                <a:off x="5465920" y="3243178"/>
                <a:ext cx="1407780" cy="931522"/>
              </a:xfrm>
              <a:prstGeom prst="roundRect">
                <a:avLst>
                  <a:gd name="adj" fmla="val 2432"/>
                </a:avLst>
              </a:prstGeom>
              <a:solidFill>
                <a:schemeClr val="accent1">
                  <a:alpha val="70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cs typeface="Segoe UI" panose="020B0502040204020203" pitchFamily="34" charset="0"/>
                  </a:rPr>
                  <a:t>Azure Container Service (AKS)</a:t>
                </a:r>
              </a:p>
            </p:txBody>
          </p:sp>
          <p:sp>
            <p:nvSpPr>
              <p:cNvPr id="116" name="Rectangle: Rounded Corners 115">
                <a:extLst>
                  <a:ext uri="{FF2B5EF4-FFF2-40B4-BE49-F238E27FC236}">
                    <a16:creationId xmlns:a16="http://schemas.microsoft.com/office/drawing/2014/main" id="{861F3AAD-B159-466D-A11C-021D14AF28EB}"/>
                  </a:ext>
                </a:extLst>
              </p:cNvPr>
              <p:cNvSpPr/>
              <p:nvPr/>
            </p:nvSpPr>
            <p:spPr bwMode="auto">
              <a:xfrm>
                <a:off x="5572181" y="3708400"/>
                <a:ext cx="677011" cy="396875"/>
              </a:xfrm>
              <a:prstGeom prst="roundRect">
                <a:avLst>
                  <a:gd name="adj" fmla="val 5500"/>
                </a:avLst>
              </a:prstGeom>
              <a:solidFill>
                <a:schemeClr val="accent5">
                  <a:lumMod val="75000"/>
                  <a:lumOff val="25000"/>
                  <a:alpha val="30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cs typeface="Segoe UI" panose="020B0502040204020203" pitchFamily="34" charset="0"/>
                  </a:rPr>
                  <a:t>ACS Engine</a:t>
                </a:r>
              </a:p>
            </p:txBody>
          </p:sp>
        </p:grpSp>
        <p:grpSp>
          <p:nvGrpSpPr>
            <p:cNvPr id="205" name="Group 204">
              <a:extLst>
                <a:ext uri="{FF2B5EF4-FFF2-40B4-BE49-F238E27FC236}">
                  <a16:creationId xmlns:a16="http://schemas.microsoft.com/office/drawing/2014/main" id="{B4B7B5DF-E649-4A79-AE8C-364BE8612B8A}"/>
                </a:ext>
              </a:extLst>
            </p:cNvPr>
            <p:cNvGrpSpPr/>
            <p:nvPr/>
          </p:nvGrpSpPr>
          <p:grpSpPr>
            <a:xfrm>
              <a:off x="7336276" y="3868761"/>
              <a:ext cx="283723" cy="273847"/>
              <a:chOff x="2368476" y="589018"/>
              <a:chExt cx="1012508" cy="977265"/>
            </a:xfrm>
          </p:grpSpPr>
          <p:sp>
            <p:nvSpPr>
              <p:cNvPr id="206" name="Freeform: Shape 205">
                <a:extLst>
                  <a:ext uri="{FF2B5EF4-FFF2-40B4-BE49-F238E27FC236}">
                    <a16:creationId xmlns:a16="http://schemas.microsoft.com/office/drawing/2014/main" id="{C5E4C057-A9ED-45BE-AB30-87ECC237ECAB}"/>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07" name="Freeform: Shape 206">
                <a:extLst>
                  <a:ext uri="{FF2B5EF4-FFF2-40B4-BE49-F238E27FC236}">
                    <a16:creationId xmlns:a16="http://schemas.microsoft.com/office/drawing/2014/main" id="{C5F3856B-AC0A-45DE-B038-DD5BB9E9768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endParaRPr lang="en-US"/>
              </a:p>
            </p:txBody>
          </p:sp>
          <p:sp>
            <p:nvSpPr>
              <p:cNvPr id="208" name="Freeform: Shape 207">
                <a:extLst>
                  <a:ext uri="{FF2B5EF4-FFF2-40B4-BE49-F238E27FC236}">
                    <a16:creationId xmlns:a16="http://schemas.microsoft.com/office/drawing/2014/main" id="{1DA427C5-BB04-4D03-A8EF-78C00A90D12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endParaRPr lang="en-US"/>
              </a:p>
            </p:txBody>
          </p:sp>
          <p:sp>
            <p:nvSpPr>
              <p:cNvPr id="209" name="Freeform: Shape 208">
                <a:extLst>
                  <a:ext uri="{FF2B5EF4-FFF2-40B4-BE49-F238E27FC236}">
                    <a16:creationId xmlns:a16="http://schemas.microsoft.com/office/drawing/2014/main" id="{618781AE-D5B6-4F81-B037-05640B639F9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10" name="Freeform: Shape 209">
                <a:extLst>
                  <a:ext uri="{FF2B5EF4-FFF2-40B4-BE49-F238E27FC236}">
                    <a16:creationId xmlns:a16="http://schemas.microsoft.com/office/drawing/2014/main" id="{E08BCF43-6BC0-4C13-B12D-BDD4CEB298A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bg1"/>
                </a:solidFill>
                <a:prstDash val="solid"/>
                <a:round/>
              </a:ln>
            </p:spPr>
            <p:txBody>
              <a:bodyPr/>
              <a:lstStyle/>
              <a:p>
                <a:endParaRPr lang="en-US"/>
              </a:p>
            </p:txBody>
          </p:sp>
          <p:sp>
            <p:nvSpPr>
              <p:cNvPr id="211" name="Freeform: Shape 210">
                <a:extLst>
                  <a:ext uri="{FF2B5EF4-FFF2-40B4-BE49-F238E27FC236}">
                    <a16:creationId xmlns:a16="http://schemas.microsoft.com/office/drawing/2014/main" id="{5064D4FB-4BE1-42E8-8BB1-8D1652BC619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bg1"/>
                </a:solidFill>
                <a:prstDash val="solid"/>
                <a:round/>
              </a:ln>
            </p:spPr>
            <p:txBody>
              <a:bodyPr/>
              <a:lstStyle/>
              <a:p>
                <a:endParaRPr lang="en-US"/>
              </a:p>
            </p:txBody>
          </p:sp>
          <p:sp>
            <p:nvSpPr>
              <p:cNvPr id="212" name="Freeform: Shape 211">
                <a:extLst>
                  <a:ext uri="{FF2B5EF4-FFF2-40B4-BE49-F238E27FC236}">
                    <a16:creationId xmlns:a16="http://schemas.microsoft.com/office/drawing/2014/main" id="{8EBFFBF7-A44D-47C5-A64A-7FF8887816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13" name="Freeform: Shape 212">
                <a:extLst>
                  <a:ext uri="{FF2B5EF4-FFF2-40B4-BE49-F238E27FC236}">
                    <a16:creationId xmlns:a16="http://schemas.microsoft.com/office/drawing/2014/main" id="{AA6D9A76-6DF6-4F16-9F25-C09C6944A98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endParaRPr lang="en-US"/>
              </a:p>
            </p:txBody>
          </p:sp>
          <p:sp>
            <p:nvSpPr>
              <p:cNvPr id="214" name="Freeform: Shape 213">
                <a:extLst>
                  <a:ext uri="{FF2B5EF4-FFF2-40B4-BE49-F238E27FC236}">
                    <a16:creationId xmlns:a16="http://schemas.microsoft.com/office/drawing/2014/main" id="{00A38CDA-6E1F-43CC-9D77-CBB529CB07A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endParaRPr lang="en-US"/>
              </a:p>
            </p:txBody>
          </p:sp>
          <p:sp>
            <p:nvSpPr>
              <p:cNvPr id="215" name="Freeform: Shape 214">
                <a:extLst>
                  <a:ext uri="{FF2B5EF4-FFF2-40B4-BE49-F238E27FC236}">
                    <a16:creationId xmlns:a16="http://schemas.microsoft.com/office/drawing/2014/main" id="{2F0B007E-C1B4-4C80-BDF0-1D294CA11BD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16" name="Freeform: Shape 215">
                <a:extLst>
                  <a:ext uri="{FF2B5EF4-FFF2-40B4-BE49-F238E27FC236}">
                    <a16:creationId xmlns:a16="http://schemas.microsoft.com/office/drawing/2014/main" id="{6B62BAD8-B024-4C8C-BC95-86E73D20F0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endParaRPr lang="en-US"/>
              </a:p>
            </p:txBody>
          </p:sp>
          <p:sp>
            <p:nvSpPr>
              <p:cNvPr id="217" name="Freeform: Shape 216">
                <a:extLst>
                  <a:ext uri="{FF2B5EF4-FFF2-40B4-BE49-F238E27FC236}">
                    <a16:creationId xmlns:a16="http://schemas.microsoft.com/office/drawing/2014/main" id="{B1B33609-CACA-49A7-AE76-01B028A8135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bg1"/>
                </a:solidFill>
                <a:prstDash val="solid"/>
                <a:round/>
              </a:ln>
            </p:spPr>
            <p:txBody>
              <a:bodyPr/>
              <a:lstStyle/>
              <a:p>
                <a:endParaRPr lang="en-US"/>
              </a:p>
            </p:txBody>
          </p:sp>
          <p:sp>
            <p:nvSpPr>
              <p:cNvPr id="218" name="Freeform: Shape 217">
                <a:extLst>
                  <a:ext uri="{FF2B5EF4-FFF2-40B4-BE49-F238E27FC236}">
                    <a16:creationId xmlns:a16="http://schemas.microsoft.com/office/drawing/2014/main" id="{F0DB6D49-F0F5-4D55-9509-226184CF0DA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19" name="Freeform: Shape 218">
                <a:extLst>
                  <a:ext uri="{FF2B5EF4-FFF2-40B4-BE49-F238E27FC236}">
                    <a16:creationId xmlns:a16="http://schemas.microsoft.com/office/drawing/2014/main" id="{1F229372-7DBF-4FED-91BA-0C8F82B7AB10}"/>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endParaRPr lang="en-US"/>
              </a:p>
            </p:txBody>
          </p:sp>
          <p:sp>
            <p:nvSpPr>
              <p:cNvPr id="220" name="Freeform: Shape 219">
                <a:extLst>
                  <a:ext uri="{FF2B5EF4-FFF2-40B4-BE49-F238E27FC236}">
                    <a16:creationId xmlns:a16="http://schemas.microsoft.com/office/drawing/2014/main" id="{FC9940EE-DBD5-4559-B57D-054857AFCA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endParaRPr lang="en-US"/>
              </a:p>
            </p:txBody>
          </p:sp>
          <p:sp>
            <p:nvSpPr>
              <p:cNvPr id="221" name="Freeform: Shape 220">
                <a:extLst>
                  <a:ext uri="{FF2B5EF4-FFF2-40B4-BE49-F238E27FC236}">
                    <a16:creationId xmlns:a16="http://schemas.microsoft.com/office/drawing/2014/main" id="{F528A43D-6B0C-4C35-8892-0D102184416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bg1"/>
                </a:solidFill>
                <a:prstDash val="solid"/>
                <a:round/>
              </a:ln>
            </p:spPr>
            <p:txBody>
              <a:bodyPr/>
              <a:lstStyle/>
              <a:p>
                <a:endParaRPr lang="en-US"/>
              </a:p>
            </p:txBody>
          </p:sp>
          <p:sp>
            <p:nvSpPr>
              <p:cNvPr id="222" name="Freeform: Shape 221">
                <a:extLst>
                  <a:ext uri="{FF2B5EF4-FFF2-40B4-BE49-F238E27FC236}">
                    <a16:creationId xmlns:a16="http://schemas.microsoft.com/office/drawing/2014/main" id="{E3C9A2B1-F58D-4DEF-ACD7-62CAEF4130BC}"/>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bg1"/>
                </a:solidFill>
                <a:prstDash val="solid"/>
                <a:round/>
              </a:ln>
            </p:spPr>
            <p:txBody>
              <a:bodyPr/>
              <a:lstStyle/>
              <a:p>
                <a:endParaRPr lang="en-US"/>
              </a:p>
            </p:txBody>
          </p:sp>
          <p:sp>
            <p:nvSpPr>
              <p:cNvPr id="223" name="Freeform: Shape 222">
                <a:extLst>
                  <a:ext uri="{FF2B5EF4-FFF2-40B4-BE49-F238E27FC236}">
                    <a16:creationId xmlns:a16="http://schemas.microsoft.com/office/drawing/2014/main" id="{6EA65C80-FB70-4989-9855-0342946AF53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bg1"/>
                </a:solidFill>
                <a:prstDash val="solid"/>
                <a:round/>
              </a:ln>
            </p:spPr>
            <p:txBody>
              <a:bodyPr/>
              <a:lstStyle/>
              <a:p>
                <a:endParaRPr lang="en-US"/>
              </a:p>
            </p:txBody>
          </p:sp>
          <p:sp>
            <p:nvSpPr>
              <p:cNvPr id="224" name="Freeform: Shape 223">
                <a:extLst>
                  <a:ext uri="{FF2B5EF4-FFF2-40B4-BE49-F238E27FC236}">
                    <a16:creationId xmlns:a16="http://schemas.microsoft.com/office/drawing/2014/main" id="{DE3A8CFC-436D-4EDF-91F5-1D983A696C1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bg1"/>
                </a:solidFill>
                <a:prstDash val="solid"/>
                <a:round/>
              </a:ln>
            </p:spPr>
            <p:txBody>
              <a:bodyPr/>
              <a:lstStyle/>
              <a:p>
                <a:endParaRPr lang="en-US"/>
              </a:p>
            </p:txBody>
          </p:sp>
          <p:sp>
            <p:nvSpPr>
              <p:cNvPr id="225" name="Freeform: Shape 224">
                <a:extLst>
                  <a:ext uri="{FF2B5EF4-FFF2-40B4-BE49-F238E27FC236}">
                    <a16:creationId xmlns:a16="http://schemas.microsoft.com/office/drawing/2014/main" id="{9B5C6EA3-FA05-4796-9987-D5A3981F834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bg1"/>
                </a:solidFill>
                <a:prstDash val="solid"/>
                <a:round/>
              </a:ln>
            </p:spPr>
            <p:txBody>
              <a:bodyPr/>
              <a:lstStyle/>
              <a:p>
                <a:endParaRPr lang="en-US"/>
              </a:p>
            </p:txBody>
          </p:sp>
          <p:sp>
            <p:nvSpPr>
              <p:cNvPr id="226" name="Freeform: Shape 225">
                <a:extLst>
                  <a:ext uri="{FF2B5EF4-FFF2-40B4-BE49-F238E27FC236}">
                    <a16:creationId xmlns:a16="http://schemas.microsoft.com/office/drawing/2014/main" id="{C9824B16-C97C-49AC-80F9-A030B878D06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bg1"/>
                </a:solidFill>
                <a:prstDash val="solid"/>
                <a:round/>
              </a:ln>
            </p:spPr>
            <p:txBody>
              <a:bodyPr/>
              <a:lstStyle/>
              <a:p>
                <a:endParaRPr lang="en-US"/>
              </a:p>
            </p:txBody>
          </p:sp>
        </p:grpSp>
      </p:grpSp>
      <p:grpSp>
        <p:nvGrpSpPr>
          <p:cNvPr id="227" name="Group 226">
            <a:extLst>
              <a:ext uri="{FF2B5EF4-FFF2-40B4-BE49-F238E27FC236}">
                <a16:creationId xmlns:a16="http://schemas.microsoft.com/office/drawing/2014/main" id="{A9BA0B85-63B0-49DB-A559-C08BF8FCF86C}"/>
              </a:ext>
            </a:extLst>
          </p:cNvPr>
          <p:cNvGrpSpPr/>
          <p:nvPr/>
        </p:nvGrpSpPr>
        <p:grpSpPr>
          <a:xfrm>
            <a:off x="7335895" y="5350668"/>
            <a:ext cx="300127" cy="266199"/>
            <a:chOff x="2878931" y="2940843"/>
            <a:chExt cx="1095375" cy="971550"/>
          </a:xfrm>
        </p:grpSpPr>
        <p:sp>
          <p:nvSpPr>
            <p:cNvPr id="228" name="Freeform: Shape 227">
              <a:extLst>
                <a:ext uri="{FF2B5EF4-FFF2-40B4-BE49-F238E27FC236}">
                  <a16:creationId xmlns:a16="http://schemas.microsoft.com/office/drawing/2014/main" id="{B76E76E8-386F-4917-AB7D-455EAF537A09}"/>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endParaRPr lang="en-US"/>
            </a:p>
          </p:txBody>
        </p:sp>
        <p:sp>
          <p:nvSpPr>
            <p:cNvPr id="229" name="Freeform: Shape 228">
              <a:extLst>
                <a:ext uri="{FF2B5EF4-FFF2-40B4-BE49-F238E27FC236}">
                  <a16:creationId xmlns:a16="http://schemas.microsoft.com/office/drawing/2014/main" id="{E5E606B9-484D-496A-B401-1090E53E574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endParaRPr lang="en-US"/>
            </a:p>
          </p:txBody>
        </p:sp>
        <p:sp>
          <p:nvSpPr>
            <p:cNvPr id="230" name="Freeform: Shape 229">
              <a:extLst>
                <a:ext uri="{FF2B5EF4-FFF2-40B4-BE49-F238E27FC236}">
                  <a16:creationId xmlns:a16="http://schemas.microsoft.com/office/drawing/2014/main" id="{FFA27D7A-0695-4738-A3D4-125510A380B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endParaRPr lang="en-US"/>
            </a:p>
          </p:txBody>
        </p:sp>
        <p:sp>
          <p:nvSpPr>
            <p:cNvPr id="231" name="Freeform: Shape 230">
              <a:extLst>
                <a:ext uri="{FF2B5EF4-FFF2-40B4-BE49-F238E27FC236}">
                  <a16:creationId xmlns:a16="http://schemas.microsoft.com/office/drawing/2014/main" id="{CE9349DA-EF06-466F-B57C-8B2B0F7CBF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endParaRPr lang="en-US"/>
            </a:p>
          </p:txBody>
        </p:sp>
        <p:sp>
          <p:nvSpPr>
            <p:cNvPr id="232" name="Freeform: Shape 231">
              <a:extLst>
                <a:ext uri="{FF2B5EF4-FFF2-40B4-BE49-F238E27FC236}">
                  <a16:creationId xmlns:a16="http://schemas.microsoft.com/office/drawing/2014/main" id="{91727704-2240-4328-9059-9F0FDF0551C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233" name="Freeform: Shape 232">
              <a:extLst>
                <a:ext uri="{FF2B5EF4-FFF2-40B4-BE49-F238E27FC236}">
                  <a16:creationId xmlns:a16="http://schemas.microsoft.com/office/drawing/2014/main" id="{ECA2F2F5-77BC-47E1-938D-B70588FF999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234" name="Freeform: Shape 233">
              <a:extLst>
                <a:ext uri="{FF2B5EF4-FFF2-40B4-BE49-F238E27FC236}">
                  <a16:creationId xmlns:a16="http://schemas.microsoft.com/office/drawing/2014/main" id="{3B1E4F59-4FF4-48A7-A52B-5BDFF72BD21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grpSp>
      <p:grpSp>
        <p:nvGrpSpPr>
          <p:cNvPr id="235" name="Group 234">
            <a:extLst>
              <a:ext uri="{FF2B5EF4-FFF2-40B4-BE49-F238E27FC236}">
                <a16:creationId xmlns:a16="http://schemas.microsoft.com/office/drawing/2014/main" id="{2AF21919-4730-4CFB-AEE8-05D2824EC8F3}"/>
              </a:ext>
            </a:extLst>
          </p:cNvPr>
          <p:cNvGrpSpPr/>
          <p:nvPr/>
        </p:nvGrpSpPr>
        <p:grpSpPr>
          <a:xfrm>
            <a:off x="11201400" y="5321489"/>
            <a:ext cx="377703" cy="299345"/>
            <a:chOff x="3517678" y="3062050"/>
            <a:chExt cx="1225868" cy="971550"/>
          </a:xfrm>
        </p:grpSpPr>
        <p:sp>
          <p:nvSpPr>
            <p:cNvPr id="236" name="Freeform: Shape 235">
              <a:extLst>
                <a:ext uri="{FF2B5EF4-FFF2-40B4-BE49-F238E27FC236}">
                  <a16:creationId xmlns:a16="http://schemas.microsoft.com/office/drawing/2014/main" id="{D81670DF-F994-4104-95E9-0E41A2A9295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endParaRPr lang="en-US"/>
            </a:p>
          </p:txBody>
        </p:sp>
        <p:sp>
          <p:nvSpPr>
            <p:cNvPr id="237" name="Freeform: Shape 236">
              <a:extLst>
                <a:ext uri="{FF2B5EF4-FFF2-40B4-BE49-F238E27FC236}">
                  <a16:creationId xmlns:a16="http://schemas.microsoft.com/office/drawing/2014/main" id="{B6617AEA-01D9-4E8C-A0B0-36D2085FF6E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endParaRPr lang="en-US"/>
            </a:p>
          </p:txBody>
        </p:sp>
        <p:sp>
          <p:nvSpPr>
            <p:cNvPr id="238" name="Freeform: Shape 237">
              <a:extLst>
                <a:ext uri="{FF2B5EF4-FFF2-40B4-BE49-F238E27FC236}">
                  <a16:creationId xmlns:a16="http://schemas.microsoft.com/office/drawing/2014/main" id="{5F7DD7CA-0DF3-4888-B5F1-D54D7C3E3C6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endParaRPr lang="en-US"/>
            </a:p>
          </p:txBody>
        </p:sp>
        <p:sp>
          <p:nvSpPr>
            <p:cNvPr id="239" name="Freeform: Shape 238">
              <a:extLst>
                <a:ext uri="{FF2B5EF4-FFF2-40B4-BE49-F238E27FC236}">
                  <a16:creationId xmlns:a16="http://schemas.microsoft.com/office/drawing/2014/main" id="{042C8A6E-5CCD-4145-8EC6-B0C6A7A4D08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sp>
          <p:nvSpPr>
            <p:cNvPr id="240" name="Freeform: Shape 239">
              <a:extLst>
                <a:ext uri="{FF2B5EF4-FFF2-40B4-BE49-F238E27FC236}">
                  <a16:creationId xmlns:a16="http://schemas.microsoft.com/office/drawing/2014/main" id="{3602FBB1-62F7-435B-990E-58B77289D56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endParaRPr lang="en-US"/>
            </a:p>
          </p:txBody>
        </p:sp>
        <p:sp>
          <p:nvSpPr>
            <p:cNvPr id="241" name="Freeform: Shape 240">
              <a:extLst>
                <a:ext uri="{FF2B5EF4-FFF2-40B4-BE49-F238E27FC236}">
                  <a16:creationId xmlns:a16="http://schemas.microsoft.com/office/drawing/2014/main" id="{E6795407-6268-4249-B6E6-DC451E2D855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endParaRPr lang="en-US"/>
            </a:p>
          </p:txBody>
        </p:sp>
        <p:sp>
          <p:nvSpPr>
            <p:cNvPr id="242" name="Freeform: Shape 241">
              <a:extLst>
                <a:ext uri="{FF2B5EF4-FFF2-40B4-BE49-F238E27FC236}">
                  <a16:creationId xmlns:a16="http://schemas.microsoft.com/office/drawing/2014/main" id="{B45EFB2B-2C82-4D21-A2E2-7CDCB7B3DC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endParaRPr lang="en-US"/>
            </a:p>
          </p:txBody>
        </p:sp>
        <p:sp>
          <p:nvSpPr>
            <p:cNvPr id="243" name="Freeform: Shape 242">
              <a:extLst>
                <a:ext uri="{FF2B5EF4-FFF2-40B4-BE49-F238E27FC236}">
                  <a16:creationId xmlns:a16="http://schemas.microsoft.com/office/drawing/2014/main" id="{7702F11F-38C4-4615-9445-27BD2FD2FF6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endParaRPr lang="en-US"/>
            </a:p>
          </p:txBody>
        </p:sp>
        <p:sp>
          <p:nvSpPr>
            <p:cNvPr id="244" name="Freeform: Shape 243">
              <a:extLst>
                <a:ext uri="{FF2B5EF4-FFF2-40B4-BE49-F238E27FC236}">
                  <a16:creationId xmlns:a16="http://schemas.microsoft.com/office/drawing/2014/main" id="{5CFED45A-95EE-4689-BDE1-8857EB203C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endParaRPr lang="en-US"/>
            </a:p>
          </p:txBody>
        </p:sp>
        <p:sp>
          <p:nvSpPr>
            <p:cNvPr id="245" name="Freeform: Shape 244">
              <a:extLst>
                <a:ext uri="{FF2B5EF4-FFF2-40B4-BE49-F238E27FC236}">
                  <a16:creationId xmlns:a16="http://schemas.microsoft.com/office/drawing/2014/main" id="{B32E5B97-EA5D-4F37-8CA9-7DC68B1966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endParaRPr lang="en-US"/>
            </a:p>
          </p:txBody>
        </p:sp>
        <p:sp>
          <p:nvSpPr>
            <p:cNvPr id="246" name="Freeform: Shape 245">
              <a:extLst>
                <a:ext uri="{FF2B5EF4-FFF2-40B4-BE49-F238E27FC236}">
                  <a16:creationId xmlns:a16="http://schemas.microsoft.com/office/drawing/2014/main" id="{CB2B814E-E52E-4381-8E36-D7A6262886F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endParaRPr lang="en-US"/>
            </a:p>
          </p:txBody>
        </p:sp>
        <p:sp>
          <p:nvSpPr>
            <p:cNvPr id="247" name="Freeform: Shape 246">
              <a:extLst>
                <a:ext uri="{FF2B5EF4-FFF2-40B4-BE49-F238E27FC236}">
                  <a16:creationId xmlns:a16="http://schemas.microsoft.com/office/drawing/2014/main" id="{50733408-F779-42DF-B86B-9B743D99285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endParaRPr lang="en-US"/>
            </a:p>
          </p:txBody>
        </p:sp>
        <p:sp>
          <p:nvSpPr>
            <p:cNvPr id="248" name="Freeform: Shape 247">
              <a:extLst>
                <a:ext uri="{FF2B5EF4-FFF2-40B4-BE49-F238E27FC236}">
                  <a16:creationId xmlns:a16="http://schemas.microsoft.com/office/drawing/2014/main" id="{B69ACC52-DA1B-49D8-A825-5C00C8EAC9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grpSp>
      <p:sp>
        <p:nvSpPr>
          <p:cNvPr id="28" name="Freeform 5">
            <a:extLst>
              <a:ext uri="{FF2B5EF4-FFF2-40B4-BE49-F238E27FC236}">
                <a16:creationId xmlns:a16="http://schemas.microsoft.com/office/drawing/2014/main" id="{E35D8340-B40A-44ED-80AC-E16EEBB21CEC}"/>
              </a:ext>
            </a:extLst>
          </p:cNvPr>
          <p:cNvSpPr>
            <a:spLocks/>
          </p:cNvSpPr>
          <p:nvPr/>
        </p:nvSpPr>
        <p:spPr bwMode="auto">
          <a:xfrm>
            <a:off x="7539759"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Freeform 5">
            <a:extLst>
              <a:ext uri="{FF2B5EF4-FFF2-40B4-BE49-F238E27FC236}">
                <a16:creationId xmlns:a16="http://schemas.microsoft.com/office/drawing/2014/main" id="{1E5CF569-80CC-45A8-95BD-D222AF0827DB}"/>
              </a:ext>
            </a:extLst>
          </p:cNvPr>
          <p:cNvSpPr>
            <a:spLocks/>
          </p:cNvSpPr>
          <p:nvPr/>
        </p:nvSpPr>
        <p:spPr bwMode="auto">
          <a:xfrm>
            <a:off x="5567363" y="5257897"/>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9" name="Graphic 168">
            <a:extLst>
              <a:ext uri="{FF2B5EF4-FFF2-40B4-BE49-F238E27FC236}">
                <a16:creationId xmlns:a16="http://schemas.microsoft.com/office/drawing/2014/main" id="{C11CAAF2-B265-4DE0-83D3-00E81E0BDB9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16060" y="1858312"/>
            <a:ext cx="227028" cy="229320"/>
          </a:xfrm>
          <a:prstGeom prst="rect">
            <a:avLst/>
          </a:prstGeom>
        </p:spPr>
      </p:pic>
      <p:pic>
        <p:nvPicPr>
          <p:cNvPr id="170" name="Graphic 169">
            <a:extLst>
              <a:ext uri="{FF2B5EF4-FFF2-40B4-BE49-F238E27FC236}">
                <a16:creationId xmlns:a16="http://schemas.microsoft.com/office/drawing/2014/main" id="{A4F59F98-F57C-43B1-83F0-983293EB8ED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97367" y="3201092"/>
            <a:ext cx="276260" cy="287772"/>
          </a:xfrm>
          <a:prstGeom prst="rect">
            <a:avLst/>
          </a:prstGeom>
        </p:spPr>
      </p:pic>
      <p:pic>
        <p:nvPicPr>
          <p:cNvPr id="171" name="Graphic 170">
            <a:extLst>
              <a:ext uri="{FF2B5EF4-FFF2-40B4-BE49-F238E27FC236}">
                <a16:creationId xmlns:a16="http://schemas.microsoft.com/office/drawing/2014/main" id="{A048B5ED-815C-4F50-AEA5-EADC262BFCBB}"/>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26021" y="3863578"/>
            <a:ext cx="249580" cy="286450"/>
          </a:xfrm>
          <a:prstGeom prst="rect">
            <a:avLst/>
          </a:prstGeom>
        </p:spPr>
      </p:pic>
      <p:pic>
        <p:nvPicPr>
          <p:cNvPr id="172" name="Graphic 171">
            <a:extLst>
              <a:ext uri="{FF2B5EF4-FFF2-40B4-BE49-F238E27FC236}">
                <a16:creationId xmlns:a16="http://schemas.microsoft.com/office/drawing/2014/main" id="{8A9C1F7B-0DC5-43DA-9F49-12109131D6BC}"/>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60895" y="4579144"/>
            <a:ext cx="309391" cy="220324"/>
          </a:xfrm>
          <a:prstGeom prst="rect">
            <a:avLst/>
          </a:prstGeom>
        </p:spPr>
      </p:pic>
      <p:pic>
        <p:nvPicPr>
          <p:cNvPr id="173" name="Graphic 172">
            <a:extLst>
              <a:ext uri="{FF2B5EF4-FFF2-40B4-BE49-F238E27FC236}">
                <a16:creationId xmlns:a16="http://schemas.microsoft.com/office/drawing/2014/main" id="{8052E73C-9FFC-46CF-9AD5-3C66C63605D3}"/>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292893" y="2521744"/>
            <a:ext cx="277922" cy="277922"/>
          </a:xfrm>
          <a:prstGeom prst="rect">
            <a:avLst/>
          </a:prstGeom>
        </p:spPr>
      </p:pic>
      <p:pic>
        <p:nvPicPr>
          <p:cNvPr id="174" name="Graphic 173">
            <a:extLst>
              <a:ext uri="{FF2B5EF4-FFF2-40B4-BE49-F238E27FC236}">
                <a16:creationId xmlns:a16="http://schemas.microsoft.com/office/drawing/2014/main" id="{74AE5D15-406F-4A83-A4CF-B97557E40F29}"/>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804601" y="3855244"/>
            <a:ext cx="298261" cy="278929"/>
          </a:xfrm>
          <a:prstGeom prst="rect">
            <a:avLst/>
          </a:prstGeom>
        </p:spPr>
      </p:pic>
      <p:pic>
        <p:nvPicPr>
          <p:cNvPr id="175" name="Graphic 174">
            <a:extLst>
              <a:ext uri="{FF2B5EF4-FFF2-40B4-BE49-F238E27FC236}">
                <a16:creationId xmlns:a16="http://schemas.microsoft.com/office/drawing/2014/main" id="{1E14556D-97BB-445E-9EE3-46986B70189E}"/>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287646" y="3876366"/>
            <a:ext cx="300907" cy="266594"/>
          </a:xfrm>
          <a:prstGeom prst="rect">
            <a:avLst/>
          </a:prstGeom>
        </p:spPr>
      </p:pic>
      <p:pic>
        <p:nvPicPr>
          <p:cNvPr id="249" name="Graphic 248">
            <a:extLst>
              <a:ext uri="{FF2B5EF4-FFF2-40B4-BE49-F238E27FC236}">
                <a16:creationId xmlns:a16="http://schemas.microsoft.com/office/drawing/2014/main" id="{9FF72FD9-9995-46A8-A484-CB01AB1095B5}"/>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799553" y="5383791"/>
            <a:ext cx="299391" cy="238577"/>
          </a:xfrm>
          <a:prstGeom prst="rect">
            <a:avLst/>
          </a:prstGeom>
        </p:spPr>
      </p:pic>
      <p:pic>
        <p:nvPicPr>
          <p:cNvPr id="250" name="Graphic 249">
            <a:extLst>
              <a:ext uri="{FF2B5EF4-FFF2-40B4-BE49-F238E27FC236}">
                <a16:creationId xmlns:a16="http://schemas.microsoft.com/office/drawing/2014/main" id="{35C9DB0F-E392-4B1D-8C5F-D34DC341E9AB}"/>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0287646" y="5370566"/>
            <a:ext cx="283018" cy="236238"/>
          </a:xfrm>
          <a:prstGeom prst="rect">
            <a:avLst/>
          </a:prstGeom>
        </p:spPr>
      </p:pic>
      <p:pic>
        <p:nvPicPr>
          <p:cNvPr id="252" name="Picture 251">
            <a:extLst>
              <a:ext uri="{FF2B5EF4-FFF2-40B4-BE49-F238E27FC236}">
                <a16:creationId xmlns:a16="http://schemas.microsoft.com/office/drawing/2014/main" id="{A996A09A-43A1-4F63-95CF-C6F341DDDE70}"/>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3715914" y="3260879"/>
            <a:ext cx="236025" cy="222484"/>
          </a:xfrm>
          <a:prstGeom prst="rect">
            <a:avLst/>
          </a:prstGeom>
        </p:spPr>
      </p:pic>
      <p:pic>
        <p:nvPicPr>
          <p:cNvPr id="3" name="Picture 2">
            <a:extLst>
              <a:ext uri="{FF2B5EF4-FFF2-40B4-BE49-F238E27FC236}">
                <a16:creationId xmlns:a16="http://schemas.microsoft.com/office/drawing/2014/main" id="{C4B7074F-289B-4D72-B383-9CC5C3C41DC2}"/>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98845" y="3947200"/>
            <a:ext cx="261234" cy="189633"/>
          </a:xfrm>
          <a:prstGeom prst="rect">
            <a:avLst/>
          </a:prstGeom>
        </p:spPr>
      </p:pic>
      <p:pic>
        <p:nvPicPr>
          <p:cNvPr id="6" name="Picture 5">
            <a:extLst>
              <a:ext uri="{FF2B5EF4-FFF2-40B4-BE49-F238E27FC236}">
                <a16:creationId xmlns:a16="http://schemas.microsoft.com/office/drawing/2014/main" id="{0842E158-5670-4A80-B50F-9F98F2FA75BE}"/>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64810" y="4638388"/>
            <a:ext cx="314520" cy="183803"/>
          </a:xfrm>
          <a:prstGeom prst="rect">
            <a:avLst/>
          </a:prstGeom>
        </p:spPr>
      </p:pic>
      <p:pic>
        <p:nvPicPr>
          <p:cNvPr id="253" name="Graphic 252">
            <a:extLst>
              <a:ext uri="{FF2B5EF4-FFF2-40B4-BE49-F238E27FC236}">
                <a16:creationId xmlns:a16="http://schemas.microsoft.com/office/drawing/2014/main" id="{897DC3DC-8BD8-4B5F-83B2-ED57E33CDBC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67177" y="1858312"/>
            <a:ext cx="227028" cy="229320"/>
          </a:xfrm>
          <a:prstGeom prst="rect">
            <a:avLst/>
          </a:prstGeom>
        </p:spPr>
      </p:pic>
      <p:pic>
        <p:nvPicPr>
          <p:cNvPr id="8" name="Picture 7">
            <a:extLst>
              <a:ext uri="{FF2B5EF4-FFF2-40B4-BE49-F238E27FC236}">
                <a16:creationId xmlns:a16="http://schemas.microsoft.com/office/drawing/2014/main" id="{2F1F3A7E-5F50-45D4-832E-8E7C96209350}"/>
              </a:ext>
            </a:extLst>
          </p:cNvPr>
          <p:cNvPicPr>
            <a:picLocks noChangeAspect="1"/>
          </p:cNvPicPr>
          <p:nvPr/>
        </p:nvPicPr>
        <p:blipFill rotWithShape="1">
          <a:blip r:embed="rId2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17865" y="5210837"/>
            <a:ext cx="234032" cy="288638"/>
          </a:xfrm>
          <a:prstGeom prst="rect">
            <a:avLst/>
          </a:prstGeom>
        </p:spPr>
      </p:pic>
      <p:sp>
        <p:nvSpPr>
          <p:cNvPr id="254" name="Freeform 5">
            <a:extLst>
              <a:ext uri="{FF2B5EF4-FFF2-40B4-BE49-F238E27FC236}">
                <a16:creationId xmlns:a16="http://schemas.microsoft.com/office/drawing/2014/main" id="{0BF5A4CE-A6C2-46FA-9687-ED1A42956B0C}"/>
              </a:ext>
            </a:extLst>
          </p:cNvPr>
          <p:cNvSpPr>
            <a:spLocks/>
          </p:cNvSpPr>
          <p:nvPr/>
        </p:nvSpPr>
        <p:spPr bwMode="auto">
          <a:xfrm>
            <a:off x="6217463"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a:hlinkClick r:id="rId27" action="ppaction://hlinksldjump"/>
            <a:extLst>
              <a:ext uri="{FF2B5EF4-FFF2-40B4-BE49-F238E27FC236}">
                <a16:creationId xmlns:a16="http://schemas.microsoft.com/office/drawing/2014/main" id="{9D5C3D77-D2FC-455E-A727-2CB4E25F4592}"/>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a:hlinkClick r:id="rId28" action="ppaction://hlinksldjump"/>
            <a:extLst>
              <a:ext uri="{FF2B5EF4-FFF2-40B4-BE49-F238E27FC236}">
                <a16:creationId xmlns:a16="http://schemas.microsoft.com/office/drawing/2014/main" id="{8BB6CC30-E7F5-4129-A0DB-4506DFC1F517}"/>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6" name="Rectangle 255">
            <a:hlinkClick r:id="rId29" action="ppaction://hlinksldjump"/>
            <a:extLst>
              <a:ext uri="{FF2B5EF4-FFF2-40B4-BE49-F238E27FC236}">
                <a16:creationId xmlns:a16="http://schemas.microsoft.com/office/drawing/2014/main" id="{9AF586FC-DDCB-4AA0-AB3A-BB3DF6F71280}"/>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a:hlinkClick r:id="rId30" action="ppaction://hlinksldjump"/>
            <a:extLst>
              <a:ext uri="{FF2B5EF4-FFF2-40B4-BE49-F238E27FC236}">
                <a16:creationId xmlns:a16="http://schemas.microsoft.com/office/drawing/2014/main" id="{4B01B4F8-26ED-4DC0-9D5C-E10E8E072C43}"/>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hlinkClick r:id="rId31" action="ppaction://hlinksldjump"/>
            <a:extLst>
              <a:ext uri="{FF2B5EF4-FFF2-40B4-BE49-F238E27FC236}">
                <a16:creationId xmlns:a16="http://schemas.microsoft.com/office/drawing/2014/main" id="{33870094-9169-402C-970C-79B9C5D9229F}"/>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50999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1034129"/>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3949840" y="582129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7211578" y="582129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10473314" y="582129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6044464" y="4510914"/>
            <a:ext cx="2481138"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Work how you </a:t>
            </a:r>
            <a:br>
              <a:rPr lang="en-US">
                <a:cs typeface="Segoe UI Semibold" panose="020B0702040204020203" pitchFamily="34" charset="0"/>
              </a:rPr>
            </a:br>
            <a:r>
              <a:rPr lang="en-US">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9306201" y="4510914"/>
            <a:ext cx="2481138"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2782727" y="4510914"/>
            <a:ext cx="2481138"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4220045" y="5894748"/>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7481782" y="5894748"/>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AF576B-3714-49F1-9310-D797EFF2FCA9}"/>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D2724458-79A9-4DCB-A101-CD2F84EDA7AE}"/>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50D432B0-F231-4EF7-9F4D-86C7FD09200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Service (AKS)</a:t>
            </a:r>
          </a:p>
        </p:txBody>
      </p:sp>
      <p:sp>
        <p:nvSpPr>
          <p:cNvPr id="36" name="Rectangle: Rounded Corners 35">
            <a:extLst>
              <a:ext uri="{FF2B5EF4-FFF2-40B4-BE49-F238E27FC236}">
                <a16:creationId xmlns:a16="http://schemas.microsoft.com/office/drawing/2014/main" id="{39CED27B-AC29-45CB-A92F-C02863CC7D4E}"/>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37" name="Rectangle: Rounded Corners 36">
            <a:extLst>
              <a:ext uri="{FF2B5EF4-FFF2-40B4-BE49-F238E27FC236}">
                <a16:creationId xmlns:a16="http://schemas.microsoft.com/office/drawing/2014/main" id="{3BF3D8E7-3AB1-4C9B-85E1-3CF03E5D2B14}"/>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38" name="Rectangle: Rounded Corners 37">
            <a:extLst>
              <a:ext uri="{FF2B5EF4-FFF2-40B4-BE49-F238E27FC236}">
                <a16:creationId xmlns:a16="http://schemas.microsoft.com/office/drawing/2014/main" id="{09CE9ACF-8BD8-4B20-9054-57C66ECD85C0}"/>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39" name="Rectangle: Rounded Corners 38">
            <a:extLst>
              <a:ext uri="{FF2B5EF4-FFF2-40B4-BE49-F238E27FC236}">
                <a16:creationId xmlns:a16="http://schemas.microsoft.com/office/drawing/2014/main" id="{E8A00001-8B5A-428C-9156-0368B62996BF}"/>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62" name="Group 61">
            <a:extLst>
              <a:ext uri="{FF2B5EF4-FFF2-40B4-BE49-F238E27FC236}">
                <a16:creationId xmlns:a16="http://schemas.microsoft.com/office/drawing/2014/main" id="{FDFD606A-96F9-4CB1-88CD-CB9F23E34079}"/>
              </a:ext>
            </a:extLst>
          </p:cNvPr>
          <p:cNvGrpSpPr/>
          <p:nvPr/>
        </p:nvGrpSpPr>
        <p:grpSpPr>
          <a:xfrm>
            <a:off x="787315" y="383763"/>
            <a:ext cx="558967" cy="539511"/>
            <a:chOff x="2368476" y="589018"/>
            <a:chExt cx="1012508" cy="977265"/>
          </a:xfrm>
        </p:grpSpPr>
        <p:sp>
          <p:nvSpPr>
            <p:cNvPr id="63" name="Freeform: Shape 62">
              <a:extLst>
                <a:ext uri="{FF2B5EF4-FFF2-40B4-BE49-F238E27FC236}">
                  <a16:creationId xmlns:a16="http://schemas.microsoft.com/office/drawing/2014/main" id="{B0A0CB5D-0B61-44EE-8DCF-656F7A2702DC}"/>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C680A006-4DE0-4C95-A709-54B7F48CB13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205BB251-F451-4E72-958E-99F387B3B82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F6EC395D-D861-4298-99F3-5858D7D83B6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E5C701B0-1F09-4E78-B724-8CD1FC62516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C71097B1-6E39-4E09-A0C8-F070FB8A6EA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2AC9A1C2-5BF1-47E3-BA68-134ABF38C6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14CB60DC-4096-49E9-B8F6-2681F4630E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AFDCAA22-BC91-496F-9B76-ED8846161F0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3165F1E1-CC31-43F7-874F-600C8F44C17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A1123EE3-7A31-4E34-B30B-995DB5C59D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74DCA1A8-8BD2-466B-9035-BA9D2AA5FA6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3A4A9913-2ABC-448A-A064-8780C3A6C3F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F559CAFD-BA17-4126-B633-723B92F7EF3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9E904BAE-8C6B-4104-8B0D-8DD8E348C05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7CC71871-4BA7-411B-8B32-7F846A25982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1197ED50-B125-4281-AA80-0FF0663AFE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159CE4FF-F791-4AD5-BB2B-E253F704374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EB434A96-0B5E-4207-B471-2C61900422F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4920B0C1-DBFA-4F6A-8781-64D67F201EE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E005613C-93CB-4535-9864-55371E5B50B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84" name="Group 83">
            <a:extLst>
              <a:ext uri="{FF2B5EF4-FFF2-40B4-BE49-F238E27FC236}">
                <a16:creationId xmlns:a16="http://schemas.microsoft.com/office/drawing/2014/main" id="{F557C4BE-0EC0-4664-8E12-A98AB2610787}"/>
              </a:ext>
            </a:extLst>
          </p:cNvPr>
          <p:cNvGrpSpPr/>
          <p:nvPr/>
        </p:nvGrpSpPr>
        <p:grpSpPr>
          <a:xfrm>
            <a:off x="733398" y="1682031"/>
            <a:ext cx="584655" cy="518563"/>
            <a:chOff x="2878931" y="2940843"/>
            <a:chExt cx="1095375" cy="971550"/>
          </a:xfrm>
        </p:grpSpPr>
        <p:sp>
          <p:nvSpPr>
            <p:cNvPr id="85" name="Freeform: Shape 84">
              <a:extLst>
                <a:ext uri="{FF2B5EF4-FFF2-40B4-BE49-F238E27FC236}">
                  <a16:creationId xmlns:a16="http://schemas.microsoft.com/office/drawing/2014/main" id="{F9DEDE24-9E39-4347-83C2-48C164197F8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789C70AC-A0C7-43C8-A25F-DDC33182C05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F091E071-C676-4484-8934-B0334FED0AE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F568D0BE-2A88-465A-B5CF-35B45991CC9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41C2CE14-1D12-4E49-A398-D069191809A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E2E1041B-4926-4722-AFE5-B40E20055F47}"/>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89996F52-E059-490D-A4A2-96C4A47CAE5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92" name="Group 91">
            <a:extLst>
              <a:ext uri="{FF2B5EF4-FFF2-40B4-BE49-F238E27FC236}">
                <a16:creationId xmlns:a16="http://schemas.microsoft.com/office/drawing/2014/main" id="{3F333EF9-826F-407E-B7D5-E6120AB01343}"/>
              </a:ext>
            </a:extLst>
          </p:cNvPr>
          <p:cNvGrpSpPr/>
          <p:nvPr/>
        </p:nvGrpSpPr>
        <p:grpSpPr>
          <a:xfrm>
            <a:off x="765798" y="5557947"/>
            <a:ext cx="622506" cy="551594"/>
            <a:chOff x="4360069" y="2943701"/>
            <a:chExt cx="1095375" cy="970597"/>
          </a:xfrm>
        </p:grpSpPr>
        <p:sp>
          <p:nvSpPr>
            <p:cNvPr id="93" name="Freeform: Shape 92">
              <a:extLst>
                <a:ext uri="{FF2B5EF4-FFF2-40B4-BE49-F238E27FC236}">
                  <a16:creationId xmlns:a16="http://schemas.microsoft.com/office/drawing/2014/main" id="{448D2457-E830-45C1-A769-25205E68C06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A2E1F223-570A-4C46-821E-4266BC35C32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B5E63E4E-7905-4DE4-893B-E5C27B4A913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91A4C9F6-5719-4C6C-B863-F4288AD77DF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74E192-C14C-41CC-9FF7-709A8827212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90612150-85A7-400C-BEC1-04271F0303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99" name="Group 98">
            <a:extLst>
              <a:ext uri="{FF2B5EF4-FFF2-40B4-BE49-F238E27FC236}">
                <a16:creationId xmlns:a16="http://schemas.microsoft.com/office/drawing/2014/main" id="{A4AE6901-2A87-483A-9BB9-B658AFF0FC60}"/>
              </a:ext>
            </a:extLst>
          </p:cNvPr>
          <p:cNvGrpSpPr/>
          <p:nvPr/>
        </p:nvGrpSpPr>
        <p:grpSpPr>
          <a:xfrm>
            <a:off x="703070" y="2979242"/>
            <a:ext cx="660357" cy="523360"/>
            <a:chOff x="3517678" y="3062050"/>
            <a:chExt cx="1225868" cy="971550"/>
          </a:xfrm>
        </p:grpSpPr>
        <p:sp>
          <p:nvSpPr>
            <p:cNvPr id="100" name="Freeform: Shape 99">
              <a:extLst>
                <a:ext uri="{FF2B5EF4-FFF2-40B4-BE49-F238E27FC236}">
                  <a16:creationId xmlns:a16="http://schemas.microsoft.com/office/drawing/2014/main" id="{A339EBCF-B0A7-4A8A-835D-6C02E41A8DA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5D3C0F4B-B8B6-427D-BE30-25A19556A992}"/>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520FE11E-270A-4506-8E2E-592CBD9EC19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B199AB2A-FEC5-42C2-A812-F1168DEDFD2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112A8A8D-D18F-44F1-92DB-55D79220C60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F7C560BA-12E1-4D86-AA34-16689A12A3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1FCCFA27-2FED-47FC-8BBA-63635B5F233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B49B8543-1BB6-4768-AF48-D294584F696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DA3CFCA4-1399-451D-B5B4-3CCCC056D0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09" name="Freeform: Shape 108">
              <a:extLst>
                <a:ext uri="{FF2B5EF4-FFF2-40B4-BE49-F238E27FC236}">
                  <a16:creationId xmlns:a16="http://schemas.microsoft.com/office/drawing/2014/main" id="{9F1DC695-B765-4E0A-818A-45116A59B04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D49E8882-611F-47CF-B317-3B3DD44F6D7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8671FCF1-33C3-42F4-9022-1EFFCDD4579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D42887CF-4512-4B2A-96C6-344283F0A7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13" name="Graphic 112">
            <a:extLst>
              <a:ext uri="{FF2B5EF4-FFF2-40B4-BE49-F238E27FC236}">
                <a16:creationId xmlns:a16="http://schemas.microsoft.com/office/drawing/2014/main" id="{A25096A7-FAD2-494F-9AF0-DEA9968DB5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18" name="Rectangle 117">
            <a:hlinkClick r:id="rId5" action="ppaction://hlinksldjump"/>
            <a:extLst>
              <a:ext uri="{FF2B5EF4-FFF2-40B4-BE49-F238E27FC236}">
                <a16:creationId xmlns:a16="http://schemas.microsoft.com/office/drawing/2014/main" id="{3F9C8963-2BCA-4788-AE7A-BB91638F4B44}"/>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hlinkClick r:id="rId6" action="ppaction://hlinksldjump"/>
            <a:extLst>
              <a:ext uri="{FF2B5EF4-FFF2-40B4-BE49-F238E27FC236}">
                <a16:creationId xmlns:a16="http://schemas.microsoft.com/office/drawing/2014/main" id="{9A505E58-62CB-4606-BB9B-70DDB752EFCC}"/>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F5524B0-829F-491D-B069-C73E69002A08}"/>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F9F5F85B-EB41-414B-A7C3-9BBE47B689FE}"/>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F7702991-A0CD-44EE-9C19-732EF8050ABB}"/>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0135" y="2567075"/>
            <a:ext cx="2706323" cy="181149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05306" y="2608705"/>
            <a:ext cx="2559455" cy="1728231"/>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195763" y="2661555"/>
            <a:ext cx="2702012" cy="1622531"/>
          </a:xfrm>
          <a:prstGeom prst="rect">
            <a:avLst/>
          </a:prstGeom>
        </p:spPr>
      </p:pic>
    </p:spTree>
    <p:extLst>
      <p:ext uri="{BB962C8B-B14F-4D97-AF65-F5344CB8AC3E}">
        <p14:creationId xmlns:p14="http://schemas.microsoft.com/office/powerpoint/2010/main" val="22889834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6222202" y="2095592"/>
            <a:ext cx="2125661" cy="132492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46138" y="2587593"/>
            <a:ext cx="1277787" cy="512311"/>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6532550" y="3090379"/>
            <a:ext cx="1504964"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52829" y="3877730"/>
            <a:ext cx="664406" cy="664406"/>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5359406" y="5542671"/>
            <a:ext cx="3851264" cy="1089026"/>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5359409" y="4999355"/>
            <a:ext cx="3851258" cy="423824"/>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7285032" y="3420512"/>
            <a:ext cx="0" cy="387583"/>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6532550" y="4581859"/>
            <a:ext cx="1504964"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9345567" y="2095592"/>
            <a:ext cx="204436" cy="2670933"/>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9680263" y="2740364"/>
            <a:ext cx="2258776" cy="1231106"/>
          </a:xfrm>
          <a:prstGeom prst="rect">
            <a:avLst/>
          </a:prstGeom>
          <a:noFill/>
        </p:spPr>
        <p:txBody>
          <a:bodyPr wrap="square" lIns="0" tIns="0" rIns="0" bIns="0" rtlCol="0" anchor="ctr">
            <a:spAutoFit/>
          </a:bodyPr>
          <a:lstStyle/>
          <a:p>
            <a:pPr marL="171450" indent="-171450">
              <a:spcAft>
                <a:spcPts val="600"/>
              </a:spcAft>
              <a:buFont typeface="Arial" panose="020B0604020202020204" pitchFamily="34" charset="0"/>
              <a:buChar char="•"/>
            </a:pPr>
            <a:r>
              <a:rPr lang="en-US" sz="1200">
                <a:cs typeface="Segoe UI Semibold" panose="020B0702040204020203" pitchFamily="34" charset="0"/>
              </a:rPr>
              <a:t>Managed control pane</a:t>
            </a:r>
          </a:p>
          <a:p>
            <a:pPr marL="171450" indent="-171450">
              <a:spcAft>
                <a:spcPts val="600"/>
              </a:spcAft>
              <a:buFont typeface="Arial" panose="020B0604020202020204" pitchFamily="34" charset="0"/>
              <a:buChar char="•"/>
            </a:pPr>
            <a:r>
              <a:rPr lang="en-US" sz="1200">
                <a:cs typeface="Segoe UI Semibold" panose="020B0702040204020203" pitchFamily="34" charset="0"/>
              </a:rPr>
              <a:t>Automated upgrades, patches</a:t>
            </a:r>
          </a:p>
          <a:p>
            <a:pPr marL="171450" indent="-171450">
              <a:spcAft>
                <a:spcPts val="600"/>
              </a:spcAft>
              <a:buFont typeface="Arial" panose="020B0604020202020204" pitchFamily="34" charset="0"/>
              <a:buChar char="•"/>
            </a:pPr>
            <a:r>
              <a:rPr lang="en-US" sz="1200">
                <a:cs typeface="Segoe UI Semibold" panose="020B0702040204020203" pitchFamily="34" charset="0"/>
              </a:rPr>
              <a:t>Easy cluster scaling</a:t>
            </a:r>
          </a:p>
          <a:p>
            <a:pPr marL="171450" indent="-171450">
              <a:spcAft>
                <a:spcPts val="600"/>
              </a:spcAft>
              <a:buFont typeface="Arial" panose="020B0604020202020204" pitchFamily="34" charset="0"/>
              <a:buChar char="•"/>
            </a:pPr>
            <a:r>
              <a:rPr lang="en-US" sz="1200">
                <a:cs typeface="Segoe UI Semibold" panose="020B0702040204020203" pitchFamily="34" charset="0"/>
              </a:rPr>
              <a:t>Self-healing </a:t>
            </a:r>
          </a:p>
          <a:p>
            <a:pPr marL="171450" indent="-171450">
              <a:spcAft>
                <a:spcPts val="600"/>
              </a:spcAft>
              <a:buFont typeface="Arial" panose="020B0604020202020204" pitchFamily="34" charset="0"/>
              <a:buChar char="•"/>
            </a:pPr>
            <a:r>
              <a:rPr lang="en-US" sz="1200">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3323788" y="3032092"/>
            <a:ext cx="375685" cy="623760"/>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2933250" y="3738990"/>
            <a:ext cx="1156758" cy="369332"/>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2933250" y="5063676"/>
            <a:ext cx="1156758" cy="369332"/>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4062149" y="3342437"/>
            <a:ext cx="2785910" cy="1324504"/>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5078256" y="3852752"/>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5078256" y="4380666"/>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6228403" y="5997935"/>
            <a:ext cx="454748" cy="472845"/>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endParaRPr lang="en-US"/>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7015163" y="5992709"/>
            <a:ext cx="559980" cy="483297"/>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endParaRPr lang="en-US"/>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endParaRPr lang="en-US"/>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endParaRPr lang="en-US"/>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7935211" y="6012130"/>
            <a:ext cx="361656" cy="444454"/>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92" name="Rectangle 91">
            <a:extLst>
              <a:ext uri="{FF2B5EF4-FFF2-40B4-BE49-F238E27FC236}">
                <a16:creationId xmlns:a16="http://schemas.microsoft.com/office/drawing/2014/main" id="{BF7D6DCF-0B68-489B-A242-F4731B2D208B}"/>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6571A9D0-A5E1-4E74-85A8-3727E62A0E45}"/>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74FD3BC8-544E-429F-9BC2-B2B9736708F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Service (AKS)</a:t>
            </a:r>
          </a:p>
        </p:txBody>
      </p:sp>
      <p:sp>
        <p:nvSpPr>
          <p:cNvPr id="95" name="Rectangle: Rounded Corners 94">
            <a:extLst>
              <a:ext uri="{FF2B5EF4-FFF2-40B4-BE49-F238E27FC236}">
                <a16:creationId xmlns:a16="http://schemas.microsoft.com/office/drawing/2014/main" id="{F3B2D578-A6BD-4E60-8BE3-2B83CD4D70A7}"/>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98" name="Rectangle: Rounded Corners 97">
            <a:extLst>
              <a:ext uri="{FF2B5EF4-FFF2-40B4-BE49-F238E27FC236}">
                <a16:creationId xmlns:a16="http://schemas.microsoft.com/office/drawing/2014/main" id="{71FE75FF-5762-4080-945A-DACAD0B825DB}"/>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99" name="Rectangle: Rounded Corners 98">
            <a:extLst>
              <a:ext uri="{FF2B5EF4-FFF2-40B4-BE49-F238E27FC236}">
                <a16:creationId xmlns:a16="http://schemas.microsoft.com/office/drawing/2014/main" id="{14F64508-C085-488C-95F9-C0632DA0B732}"/>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00" name="Rectangle: Rounded Corners 99">
            <a:extLst>
              <a:ext uri="{FF2B5EF4-FFF2-40B4-BE49-F238E27FC236}">
                <a16:creationId xmlns:a16="http://schemas.microsoft.com/office/drawing/2014/main" id="{685B9E47-D80F-465E-A574-744F6FC5419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01" name="Group 100">
            <a:extLst>
              <a:ext uri="{FF2B5EF4-FFF2-40B4-BE49-F238E27FC236}">
                <a16:creationId xmlns:a16="http://schemas.microsoft.com/office/drawing/2014/main" id="{D5CC4342-6C8B-4A90-9054-75DA31FC65B9}"/>
              </a:ext>
            </a:extLst>
          </p:cNvPr>
          <p:cNvGrpSpPr/>
          <p:nvPr/>
        </p:nvGrpSpPr>
        <p:grpSpPr>
          <a:xfrm>
            <a:off x="787315" y="383763"/>
            <a:ext cx="558967" cy="539511"/>
            <a:chOff x="2368476" y="589018"/>
            <a:chExt cx="1012508" cy="977265"/>
          </a:xfrm>
        </p:grpSpPr>
        <p:sp>
          <p:nvSpPr>
            <p:cNvPr id="104" name="Freeform: Shape 103">
              <a:extLst>
                <a:ext uri="{FF2B5EF4-FFF2-40B4-BE49-F238E27FC236}">
                  <a16:creationId xmlns:a16="http://schemas.microsoft.com/office/drawing/2014/main" id="{3662CA99-4F10-47BA-9AB1-8E7E287B0C9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8AFEFA38-C5EC-40CE-B357-74B731E46C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1D4C032D-37ED-4CCE-A2BC-F703B19EB10A}"/>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D2BCB42D-6FE9-4852-A7A9-1A913EF3C28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00E25A58-515F-4A3D-AA39-97B79570F32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25" name="Freeform: Shape 124">
              <a:extLst>
                <a:ext uri="{FF2B5EF4-FFF2-40B4-BE49-F238E27FC236}">
                  <a16:creationId xmlns:a16="http://schemas.microsoft.com/office/drawing/2014/main" id="{4A74F582-CF91-4837-8492-12FD104AA78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41" name="Freeform: Shape 140">
              <a:extLst>
                <a:ext uri="{FF2B5EF4-FFF2-40B4-BE49-F238E27FC236}">
                  <a16:creationId xmlns:a16="http://schemas.microsoft.com/office/drawing/2014/main" id="{EE786B4A-B82D-4F0E-B3A2-31338F86E2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42" name="Freeform: Shape 141">
              <a:extLst>
                <a:ext uri="{FF2B5EF4-FFF2-40B4-BE49-F238E27FC236}">
                  <a16:creationId xmlns:a16="http://schemas.microsoft.com/office/drawing/2014/main" id="{4B905361-4A06-4C5B-A1EA-15AF2E9D58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43" name="Freeform: Shape 142">
              <a:extLst>
                <a:ext uri="{FF2B5EF4-FFF2-40B4-BE49-F238E27FC236}">
                  <a16:creationId xmlns:a16="http://schemas.microsoft.com/office/drawing/2014/main" id="{4C3A20E2-A6AF-4441-BE96-DAC8B7324E5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44" name="Freeform: Shape 143">
              <a:extLst>
                <a:ext uri="{FF2B5EF4-FFF2-40B4-BE49-F238E27FC236}">
                  <a16:creationId xmlns:a16="http://schemas.microsoft.com/office/drawing/2014/main" id="{C91B2A96-909D-4A4E-B604-27651DED348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45" name="Freeform: Shape 144">
              <a:extLst>
                <a:ext uri="{FF2B5EF4-FFF2-40B4-BE49-F238E27FC236}">
                  <a16:creationId xmlns:a16="http://schemas.microsoft.com/office/drawing/2014/main" id="{F96DCDD3-2957-412D-927E-43BFC8FEC26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46" name="Freeform: Shape 145">
              <a:extLst>
                <a:ext uri="{FF2B5EF4-FFF2-40B4-BE49-F238E27FC236}">
                  <a16:creationId xmlns:a16="http://schemas.microsoft.com/office/drawing/2014/main" id="{62B1D712-D9D7-489E-94C8-80E6E2EE66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47" name="Freeform: Shape 146">
              <a:extLst>
                <a:ext uri="{FF2B5EF4-FFF2-40B4-BE49-F238E27FC236}">
                  <a16:creationId xmlns:a16="http://schemas.microsoft.com/office/drawing/2014/main" id="{0D509C0B-DE6A-4F93-B1EB-99E1112B165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8D78A600-573B-4D99-B71C-0F4428DBFC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9C3EA5DC-68C0-4E59-A8D6-18584DE043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CECEC560-DDD3-4475-8EFC-2DED9E30BB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614EBBAC-F878-43D5-AA1B-3F83EEE259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52" name="Freeform: Shape 151">
              <a:extLst>
                <a:ext uri="{FF2B5EF4-FFF2-40B4-BE49-F238E27FC236}">
                  <a16:creationId xmlns:a16="http://schemas.microsoft.com/office/drawing/2014/main" id="{2D1868E0-4099-41BC-A090-5C24F3933B6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53" name="Freeform: Shape 152">
              <a:extLst>
                <a:ext uri="{FF2B5EF4-FFF2-40B4-BE49-F238E27FC236}">
                  <a16:creationId xmlns:a16="http://schemas.microsoft.com/office/drawing/2014/main" id="{B1B5AA51-67DE-4758-A793-D54439E0EB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54" name="Freeform: Shape 153">
              <a:extLst>
                <a:ext uri="{FF2B5EF4-FFF2-40B4-BE49-F238E27FC236}">
                  <a16:creationId xmlns:a16="http://schemas.microsoft.com/office/drawing/2014/main" id="{A9599C5A-3B29-4E4C-B760-7BD4D811C36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55" name="Freeform: Shape 154">
              <a:extLst>
                <a:ext uri="{FF2B5EF4-FFF2-40B4-BE49-F238E27FC236}">
                  <a16:creationId xmlns:a16="http://schemas.microsoft.com/office/drawing/2014/main" id="{7E2B5342-F900-47C7-9D16-FB035AA800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56" name="Group 155">
            <a:extLst>
              <a:ext uri="{FF2B5EF4-FFF2-40B4-BE49-F238E27FC236}">
                <a16:creationId xmlns:a16="http://schemas.microsoft.com/office/drawing/2014/main" id="{21A0C8DE-1C32-4C1A-9D10-6076347398E0}"/>
              </a:ext>
            </a:extLst>
          </p:cNvPr>
          <p:cNvGrpSpPr/>
          <p:nvPr/>
        </p:nvGrpSpPr>
        <p:grpSpPr>
          <a:xfrm>
            <a:off x="733398" y="1682031"/>
            <a:ext cx="584655" cy="518563"/>
            <a:chOff x="2878931" y="2940843"/>
            <a:chExt cx="1095375" cy="971550"/>
          </a:xfrm>
        </p:grpSpPr>
        <p:sp>
          <p:nvSpPr>
            <p:cNvPr id="157" name="Freeform: Shape 156">
              <a:extLst>
                <a:ext uri="{FF2B5EF4-FFF2-40B4-BE49-F238E27FC236}">
                  <a16:creationId xmlns:a16="http://schemas.microsoft.com/office/drawing/2014/main" id="{A12A5A30-F258-40DE-8A74-A75D37DA6F8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F4C20448-B800-4994-B17A-1187EB6535D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59" name="Freeform: Shape 158">
              <a:extLst>
                <a:ext uri="{FF2B5EF4-FFF2-40B4-BE49-F238E27FC236}">
                  <a16:creationId xmlns:a16="http://schemas.microsoft.com/office/drawing/2014/main" id="{D2F92BCA-FDCB-40AB-9389-17359C5C45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60" name="Freeform: Shape 159">
              <a:extLst>
                <a:ext uri="{FF2B5EF4-FFF2-40B4-BE49-F238E27FC236}">
                  <a16:creationId xmlns:a16="http://schemas.microsoft.com/office/drawing/2014/main" id="{A8D35561-0F50-4781-BD99-0F7B6B7BC41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61" name="Freeform: Shape 160">
              <a:extLst>
                <a:ext uri="{FF2B5EF4-FFF2-40B4-BE49-F238E27FC236}">
                  <a16:creationId xmlns:a16="http://schemas.microsoft.com/office/drawing/2014/main" id="{501DC8FD-BA6B-416E-8C95-D762E07756C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62" name="Freeform: Shape 161">
              <a:extLst>
                <a:ext uri="{FF2B5EF4-FFF2-40B4-BE49-F238E27FC236}">
                  <a16:creationId xmlns:a16="http://schemas.microsoft.com/office/drawing/2014/main" id="{F56B87E7-A385-433E-89C6-FA15214679F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63" name="Freeform: Shape 162">
              <a:extLst>
                <a:ext uri="{FF2B5EF4-FFF2-40B4-BE49-F238E27FC236}">
                  <a16:creationId xmlns:a16="http://schemas.microsoft.com/office/drawing/2014/main" id="{E882C1AC-D83D-40E1-82C3-CB631FA168D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64" name="Group 163">
            <a:extLst>
              <a:ext uri="{FF2B5EF4-FFF2-40B4-BE49-F238E27FC236}">
                <a16:creationId xmlns:a16="http://schemas.microsoft.com/office/drawing/2014/main" id="{1DA1EB51-28E0-47CA-8EDC-D8D227EFE3CC}"/>
              </a:ext>
            </a:extLst>
          </p:cNvPr>
          <p:cNvGrpSpPr/>
          <p:nvPr/>
        </p:nvGrpSpPr>
        <p:grpSpPr>
          <a:xfrm>
            <a:off x="765798" y="5557947"/>
            <a:ext cx="622506" cy="551594"/>
            <a:chOff x="4360069" y="2943701"/>
            <a:chExt cx="1095375" cy="970597"/>
          </a:xfrm>
        </p:grpSpPr>
        <p:sp>
          <p:nvSpPr>
            <p:cNvPr id="165" name="Freeform: Shape 164">
              <a:extLst>
                <a:ext uri="{FF2B5EF4-FFF2-40B4-BE49-F238E27FC236}">
                  <a16:creationId xmlns:a16="http://schemas.microsoft.com/office/drawing/2014/main" id="{6B4E2331-42BF-4B5E-97AC-9BA5AD0234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66" name="Freeform: Shape 165">
              <a:extLst>
                <a:ext uri="{FF2B5EF4-FFF2-40B4-BE49-F238E27FC236}">
                  <a16:creationId xmlns:a16="http://schemas.microsoft.com/office/drawing/2014/main" id="{21C87D84-EB2F-45F1-847A-9A10EB3E2E1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67" name="Freeform: Shape 166">
              <a:extLst>
                <a:ext uri="{FF2B5EF4-FFF2-40B4-BE49-F238E27FC236}">
                  <a16:creationId xmlns:a16="http://schemas.microsoft.com/office/drawing/2014/main" id="{A42BFF6F-443C-4448-BDC1-C198FF14B24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68" name="Freeform: Shape 167">
              <a:extLst>
                <a:ext uri="{FF2B5EF4-FFF2-40B4-BE49-F238E27FC236}">
                  <a16:creationId xmlns:a16="http://schemas.microsoft.com/office/drawing/2014/main" id="{4FB81341-EF39-4DFE-91B7-C68F5118D76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69" name="Freeform: Shape 168">
              <a:extLst>
                <a:ext uri="{FF2B5EF4-FFF2-40B4-BE49-F238E27FC236}">
                  <a16:creationId xmlns:a16="http://schemas.microsoft.com/office/drawing/2014/main" id="{484B6C49-0C69-4BF8-941E-58990F24C6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70" name="Freeform: Shape 169">
              <a:extLst>
                <a:ext uri="{FF2B5EF4-FFF2-40B4-BE49-F238E27FC236}">
                  <a16:creationId xmlns:a16="http://schemas.microsoft.com/office/drawing/2014/main" id="{4E73DEB7-374D-4068-B29E-C82880ACE10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71" name="Group 170">
            <a:extLst>
              <a:ext uri="{FF2B5EF4-FFF2-40B4-BE49-F238E27FC236}">
                <a16:creationId xmlns:a16="http://schemas.microsoft.com/office/drawing/2014/main" id="{E2823128-B1C9-44F9-B290-BEA63C8C998E}"/>
              </a:ext>
            </a:extLst>
          </p:cNvPr>
          <p:cNvGrpSpPr/>
          <p:nvPr/>
        </p:nvGrpSpPr>
        <p:grpSpPr>
          <a:xfrm>
            <a:off x="703070" y="2979242"/>
            <a:ext cx="660357" cy="523360"/>
            <a:chOff x="3517678" y="3062050"/>
            <a:chExt cx="1225868" cy="971550"/>
          </a:xfrm>
        </p:grpSpPr>
        <p:sp>
          <p:nvSpPr>
            <p:cNvPr id="172" name="Freeform: Shape 171">
              <a:extLst>
                <a:ext uri="{FF2B5EF4-FFF2-40B4-BE49-F238E27FC236}">
                  <a16:creationId xmlns:a16="http://schemas.microsoft.com/office/drawing/2014/main" id="{39576616-C89E-435B-8D98-A29CA10D27A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73" name="Freeform: Shape 172">
              <a:extLst>
                <a:ext uri="{FF2B5EF4-FFF2-40B4-BE49-F238E27FC236}">
                  <a16:creationId xmlns:a16="http://schemas.microsoft.com/office/drawing/2014/main" id="{576FDAB6-DBF5-483B-A96F-3C196C330C1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74" name="Freeform: Shape 173">
              <a:extLst>
                <a:ext uri="{FF2B5EF4-FFF2-40B4-BE49-F238E27FC236}">
                  <a16:creationId xmlns:a16="http://schemas.microsoft.com/office/drawing/2014/main" id="{1B20C829-88DC-4A80-8DDE-B00C2764240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75" name="Freeform: Shape 174">
              <a:extLst>
                <a:ext uri="{FF2B5EF4-FFF2-40B4-BE49-F238E27FC236}">
                  <a16:creationId xmlns:a16="http://schemas.microsoft.com/office/drawing/2014/main" id="{1DBC2E4B-90EB-4DFD-B09A-C36B6B405E6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76" name="Freeform: Shape 175">
              <a:extLst>
                <a:ext uri="{FF2B5EF4-FFF2-40B4-BE49-F238E27FC236}">
                  <a16:creationId xmlns:a16="http://schemas.microsoft.com/office/drawing/2014/main" id="{FF4D5121-4E8A-467B-B868-F7A5620F857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77" name="Freeform: Shape 176">
              <a:extLst>
                <a:ext uri="{FF2B5EF4-FFF2-40B4-BE49-F238E27FC236}">
                  <a16:creationId xmlns:a16="http://schemas.microsoft.com/office/drawing/2014/main" id="{62859427-6080-4E3F-AFC6-F16BD8396F5D}"/>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78" name="Freeform: Shape 177">
              <a:extLst>
                <a:ext uri="{FF2B5EF4-FFF2-40B4-BE49-F238E27FC236}">
                  <a16:creationId xmlns:a16="http://schemas.microsoft.com/office/drawing/2014/main" id="{C7B0FA7E-E23E-4E4F-A738-E7E0C17875F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79" name="Freeform: Shape 178">
              <a:extLst>
                <a:ext uri="{FF2B5EF4-FFF2-40B4-BE49-F238E27FC236}">
                  <a16:creationId xmlns:a16="http://schemas.microsoft.com/office/drawing/2014/main" id="{236E05E8-0684-4DDB-94E4-7D706C0DB88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80" name="Freeform: Shape 179">
              <a:extLst>
                <a:ext uri="{FF2B5EF4-FFF2-40B4-BE49-F238E27FC236}">
                  <a16:creationId xmlns:a16="http://schemas.microsoft.com/office/drawing/2014/main" id="{55987ED3-482D-42F0-A74E-CBFFEBDD4C3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81" name="Freeform: Shape 180">
              <a:extLst>
                <a:ext uri="{FF2B5EF4-FFF2-40B4-BE49-F238E27FC236}">
                  <a16:creationId xmlns:a16="http://schemas.microsoft.com/office/drawing/2014/main" id="{9FAC1E6C-7445-4E9B-9D26-D5E6C490F22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82" name="Freeform: Shape 181">
              <a:extLst>
                <a:ext uri="{FF2B5EF4-FFF2-40B4-BE49-F238E27FC236}">
                  <a16:creationId xmlns:a16="http://schemas.microsoft.com/office/drawing/2014/main" id="{151590AD-E0F3-4CBA-8118-0295EC2C6FC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83" name="Freeform: Shape 182">
              <a:extLst>
                <a:ext uri="{FF2B5EF4-FFF2-40B4-BE49-F238E27FC236}">
                  <a16:creationId xmlns:a16="http://schemas.microsoft.com/office/drawing/2014/main" id="{21CFE75D-90AF-42F5-9EF8-C72D1E1F222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84" name="Freeform: Shape 183">
              <a:extLst>
                <a:ext uri="{FF2B5EF4-FFF2-40B4-BE49-F238E27FC236}">
                  <a16:creationId xmlns:a16="http://schemas.microsoft.com/office/drawing/2014/main" id="{6B678FC2-BD9B-431C-AE90-AD7BD8CB0697}"/>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85" name="Graphic 184">
            <a:extLst>
              <a:ext uri="{FF2B5EF4-FFF2-40B4-BE49-F238E27FC236}">
                <a16:creationId xmlns:a16="http://schemas.microsoft.com/office/drawing/2014/main" id="{3BE8905E-CDB1-4479-A311-0DC0252888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103" y="4179136"/>
            <a:ext cx="607142" cy="613272"/>
          </a:xfrm>
          <a:prstGeom prst="rect">
            <a:avLst/>
          </a:prstGeom>
        </p:spPr>
      </p:pic>
      <p:grpSp>
        <p:nvGrpSpPr>
          <p:cNvPr id="186" name="Group 185">
            <a:extLst>
              <a:ext uri="{FF2B5EF4-FFF2-40B4-BE49-F238E27FC236}">
                <a16:creationId xmlns:a16="http://schemas.microsoft.com/office/drawing/2014/main" id="{D986E400-9208-4F7D-833C-D09464F27A11}"/>
              </a:ext>
            </a:extLst>
          </p:cNvPr>
          <p:cNvGrpSpPr/>
          <p:nvPr/>
        </p:nvGrpSpPr>
        <p:grpSpPr>
          <a:xfrm>
            <a:off x="3349924" y="4374316"/>
            <a:ext cx="366737" cy="604967"/>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6" name="Rectangle 195">
            <a:hlinkClick r:id="rId7" action="ppaction://hlinksldjump"/>
            <a:extLst>
              <a:ext uri="{FF2B5EF4-FFF2-40B4-BE49-F238E27FC236}">
                <a16:creationId xmlns:a16="http://schemas.microsoft.com/office/drawing/2014/main" id="{64874C7B-B461-4DEC-AB70-64432852022F}"/>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hlinkClick r:id="rId8" action="ppaction://hlinksldjump"/>
            <a:extLst>
              <a:ext uri="{FF2B5EF4-FFF2-40B4-BE49-F238E27FC236}">
                <a16:creationId xmlns:a16="http://schemas.microsoft.com/office/drawing/2014/main" id="{ADAE33BE-2700-4550-9494-921A5AB680EB}"/>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a:hlinkClick r:id="rId9" action="ppaction://hlinksldjump"/>
            <a:extLst>
              <a:ext uri="{FF2B5EF4-FFF2-40B4-BE49-F238E27FC236}">
                <a16:creationId xmlns:a16="http://schemas.microsoft.com/office/drawing/2014/main" id="{8DF4F80D-3983-45AF-A3F1-62673B7DD3DB}"/>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hlinkClick r:id="rId10" action="ppaction://hlinksldjump"/>
            <a:extLst>
              <a:ext uri="{FF2B5EF4-FFF2-40B4-BE49-F238E27FC236}">
                <a16:creationId xmlns:a16="http://schemas.microsoft.com/office/drawing/2014/main" id="{378FAF47-E2BB-4ED0-B2E6-09C20DA68B7A}"/>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hlinkClick r:id="rId11" action="ppaction://hlinksldjump"/>
            <a:extLst>
              <a:ext uri="{FF2B5EF4-FFF2-40B4-BE49-F238E27FC236}">
                <a16:creationId xmlns:a16="http://schemas.microsoft.com/office/drawing/2014/main" id="{E7F8B864-A0C0-4E5B-8925-70A7A29F939B}"/>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162936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909132" y="2201879"/>
            <a:ext cx="8751810" cy="41536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spcBef>
                <a:spcPts val="0"/>
              </a:spcBef>
              <a:buSzTx/>
              <a:buFont typeface="Arial" pitchFamily="34" charset="0"/>
              <a:buNone/>
              <a:defRPr/>
            </a:pPr>
            <a:r>
              <a:rPr lang="en-US"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a:t>
            </a:r>
            <a:r>
              <a:rPr lang="en-US" sz="1600" b="1" err="1">
                <a:solidFill>
                  <a:schemeClr val="accent1"/>
                </a:solidFill>
                <a:latin typeface="Consolas" charset="0"/>
                <a:ea typeface="Consolas" charset="0"/>
                <a:cs typeface="Consolas" charset="0"/>
              </a:rPr>
              <a:t>aks</a:t>
            </a:r>
            <a:r>
              <a:rPr lang="en-US" sz="1600" b="1">
                <a:solidFill>
                  <a:schemeClr val="accent1"/>
                </a:solidFill>
                <a:latin typeface="Consolas" charset="0"/>
                <a:ea typeface="Consolas" charset="0"/>
                <a:cs typeface="Consolas" charset="0"/>
              </a:rPr>
              <a:t> create</a:t>
            </a:r>
            <a:r>
              <a:rPr lang="en-US" sz="1600">
                <a:solidFill>
                  <a:schemeClr val="accent1"/>
                </a:solidFill>
                <a:latin typeface="Consolas" charset="0"/>
                <a:ea typeface="Consolas" charset="0"/>
                <a:cs typeface="Consolas" charset="0"/>
              </a:rPr>
              <a:t> </a:t>
            </a:r>
            <a:r>
              <a:rPr lang="en-US" sz="1600">
                <a:latin typeface="Consolas" charset="0"/>
                <a:ea typeface="Consolas" charset="0"/>
                <a:cs typeface="Consolas" charset="0"/>
              </a:rPr>
              <a:t>-g </a:t>
            </a:r>
            <a:r>
              <a:rPr lang="en-US" sz="1600" err="1">
                <a:latin typeface="Consolas" charset="0"/>
                <a:ea typeface="Consolas" charset="0"/>
                <a:cs typeface="Consolas" charset="0"/>
              </a:rPr>
              <a:t>myResourceGroup</a:t>
            </a:r>
            <a:r>
              <a:rPr lang="en-US" sz="1600">
                <a:latin typeface="Consolas" charset="0"/>
                <a:ea typeface="Consolas" charset="0"/>
                <a:cs typeface="Consolas" charset="0"/>
              </a:rPr>
              <a:t> -n </a:t>
            </a:r>
            <a:r>
              <a:rPr lang="en-US" sz="1600" err="1">
                <a:latin typeface="Consolas" charset="0"/>
                <a:ea typeface="Consolas" charset="0"/>
                <a:cs typeface="Consolas" charset="0"/>
              </a:rPr>
              <a:t>myCluster</a:t>
            </a:r>
            <a:r>
              <a:rPr lang="en-US" sz="1600">
                <a:latin typeface="Consolas" charset="0"/>
                <a:ea typeface="Consolas" charset="0"/>
                <a:cs typeface="Consolas" charset="0"/>
              </a:rPr>
              <a:t> --generate-</a:t>
            </a:r>
            <a:r>
              <a:rPr lang="en-US" sz="1600" err="1">
                <a:latin typeface="Consolas" charset="0"/>
                <a:ea typeface="Consolas" charset="0"/>
                <a:cs typeface="Consolas" charset="0"/>
              </a:rPr>
              <a:t>ssh</a:t>
            </a:r>
            <a:r>
              <a:rPr lang="en-US" sz="1600">
                <a:latin typeface="Consolas" charset="0"/>
                <a:ea typeface="Consolas" charset="0"/>
                <a:cs typeface="Consolas" charset="0"/>
              </a:rPr>
              <a:t>-keys</a:t>
            </a:r>
          </a:p>
          <a:p>
            <a:pPr marL="0" indent="0">
              <a:buFont typeface="Arial" pitchFamily="34" charset="0"/>
              <a:buNone/>
            </a:pPr>
            <a:r>
              <a:rPr lang="en-US" sz="1600">
                <a:latin typeface="Consolas" charset="0"/>
                <a:ea typeface="Consolas" charset="0"/>
                <a:cs typeface="Consolas" charset="0"/>
              </a:rPr>
              <a:t>\ Running ..</a:t>
            </a:r>
          </a:p>
          <a:p>
            <a:pPr marL="0" indent="0" defTabSz="914400">
              <a:lnSpc>
                <a:spcPct val="100000"/>
              </a:lnSpc>
              <a:spcBef>
                <a:spcPts val="0"/>
              </a:spcBef>
              <a:buSzTx/>
              <a:buFontTx/>
              <a:buNone/>
              <a:defRPr/>
            </a:pPr>
            <a:endParaRPr lang="en-US" sz="1600">
              <a:latin typeface="Consolas" charset="0"/>
              <a:ea typeface="Consolas" charset="0"/>
              <a:cs typeface="Consolas" charset="0"/>
            </a:endParaRPr>
          </a:p>
          <a:p>
            <a:pPr marL="0" indent="0" defTabSz="914400">
              <a:lnSpc>
                <a:spcPct val="100000"/>
              </a:lnSpc>
              <a:spcBef>
                <a:spcPts val="0"/>
              </a:spcBef>
              <a:buSzTx/>
              <a:buFont typeface="Arial" pitchFamily="34" charset="0"/>
              <a:buNone/>
            </a:pPr>
            <a:r>
              <a:rPr lang="mr-IN"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a:t>
            </a:r>
            <a:r>
              <a:rPr lang="en-US" sz="1600" b="1" err="1">
                <a:solidFill>
                  <a:schemeClr val="accent1"/>
                </a:solidFill>
                <a:latin typeface="Consolas" charset="0"/>
              </a:rPr>
              <a:t>aks</a:t>
            </a:r>
            <a:r>
              <a:rPr lang="en-US" sz="1600" b="1">
                <a:solidFill>
                  <a:schemeClr val="accent1"/>
                </a:solidFill>
                <a:latin typeface="Consolas" charset="0"/>
              </a:rPr>
              <a:t> install-cli</a:t>
            </a:r>
          </a:p>
          <a:p>
            <a:pPr marL="0" indent="0" defTabSz="914400">
              <a:lnSpc>
                <a:spcPct val="100000"/>
              </a:lnSpc>
              <a:spcBef>
                <a:spcPts val="0"/>
              </a:spcBef>
              <a:buSzTx/>
              <a:buFont typeface="Arial" pitchFamily="34" charset="0"/>
              <a:buNone/>
            </a:pPr>
            <a:r>
              <a:rPr lang="en-US" sz="1600">
                <a:latin typeface="Consolas" charset="0"/>
                <a:ea typeface="Consolas" charset="0"/>
                <a:cs typeface="Consolas" charset="0"/>
              </a:rPr>
              <a:t>Downloading client to /</a:t>
            </a:r>
            <a:r>
              <a:rPr lang="en-US" sz="1600" err="1">
                <a:latin typeface="Consolas" charset="0"/>
                <a:ea typeface="Consolas" charset="0"/>
                <a:cs typeface="Consolas" charset="0"/>
              </a:rPr>
              <a:t>usr</a:t>
            </a:r>
            <a:r>
              <a:rPr lang="en-US" sz="1600">
                <a:latin typeface="Consolas" charset="0"/>
                <a:ea typeface="Consolas" charset="0"/>
                <a:cs typeface="Consolas" charset="0"/>
              </a:rPr>
              <a:t>/local/bin/</a:t>
            </a:r>
            <a:r>
              <a:rPr lang="en-US" sz="1600" err="1">
                <a:latin typeface="Consolas" charset="0"/>
                <a:ea typeface="Consolas" charset="0"/>
                <a:cs typeface="Consolas" charset="0"/>
              </a:rPr>
              <a:t>kubectl</a:t>
            </a:r>
            <a:r>
              <a:rPr lang="en-US" sz="1600">
                <a:latin typeface="Consolas" charset="0"/>
                <a:ea typeface="Consolas" charset="0"/>
                <a:cs typeface="Consolas" charset="0"/>
              </a:rPr>
              <a:t> ..</a:t>
            </a:r>
          </a:p>
          <a:p>
            <a:pPr marL="0" indent="0" defTabSz="914400">
              <a:lnSpc>
                <a:spcPct val="100000"/>
              </a:lnSpc>
              <a:spcBef>
                <a:spcPts val="0"/>
              </a:spcBef>
              <a:buSzTx/>
              <a:buFont typeface="Arial" pitchFamily="34" charset="0"/>
              <a:buNone/>
            </a:pPr>
            <a:endParaRPr lang="en-US" sz="1200">
              <a:latin typeface="Consolas" charset="0"/>
              <a:ea typeface="Consolas" charset="0"/>
              <a:cs typeface="Consolas" charset="0"/>
            </a:endParaRPr>
          </a:p>
          <a:p>
            <a:pPr marL="0" indent="0">
              <a:buFont typeface="Arial" pitchFamily="34" charset="0"/>
              <a:buNone/>
            </a:pPr>
            <a:r>
              <a:rPr lang="en-US"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a:t>
            </a:r>
            <a:r>
              <a:rPr lang="en-US" sz="1600" b="1" err="1">
                <a:solidFill>
                  <a:schemeClr val="accent1"/>
                </a:solidFill>
                <a:latin typeface="Consolas" charset="0"/>
              </a:rPr>
              <a:t>aks</a:t>
            </a:r>
            <a:r>
              <a:rPr lang="en-US" sz="1600" b="1">
                <a:solidFill>
                  <a:schemeClr val="accent1"/>
                </a:solidFill>
                <a:latin typeface="Consolas" charset="0"/>
              </a:rPr>
              <a:t> get-credentials </a:t>
            </a:r>
            <a:r>
              <a:rPr lang="en-US" sz="1600">
                <a:latin typeface="Consolas" charset="0"/>
                <a:ea typeface="Consolas" charset="0"/>
                <a:cs typeface="Consolas" charset="0"/>
              </a:rPr>
              <a:t>-g </a:t>
            </a:r>
            <a:r>
              <a:rPr lang="en-US" sz="1600" err="1">
                <a:latin typeface="Consolas" charset="0"/>
                <a:ea typeface="Consolas" charset="0"/>
                <a:cs typeface="Consolas" charset="0"/>
              </a:rPr>
              <a:t>myResourceGroup</a:t>
            </a:r>
            <a:r>
              <a:rPr lang="en-US" sz="1600">
                <a:latin typeface="Consolas" charset="0"/>
                <a:ea typeface="Consolas" charset="0"/>
                <a:cs typeface="Consolas" charset="0"/>
              </a:rPr>
              <a:t> -n </a:t>
            </a:r>
            <a:r>
              <a:rPr lang="en-US" sz="1600" err="1">
                <a:latin typeface="Consolas" charset="0"/>
                <a:ea typeface="Consolas" charset="0"/>
                <a:cs typeface="Consolas" charset="0"/>
              </a:rPr>
              <a:t>myCluster</a:t>
            </a:r>
            <a:r>
              <a:rPr lang="en-US" sz="1600">
                <a:latin typeface="Consolas" charset="0"/>
                <a:ea typeface="Consolas" charset="0"/>
                <a:cs typeface="Consolas" charset="0"/>
              </a:rPr>
              <a:t> </a:t>
            </a:r>
          </a:p>
          <a:p>
            <a:pPr marL="0" indent="0">
              <a:buFont typeface="Arial" pitchFamily="34" charset="0"/>
              <a:buNone/>
            </a:pPr>
            <a:r>
              <a:rPr lang="en-US" sz="1600">
                <a:latin typeface="Consolas" charset="0"/>
                <a:ea typeface="Consolas" charset="0"/>
                <a:cs typeface="Consolas" charset="0"/>
              </a:rPr>
              <a:t>Merged "</a:t>
            </a:r>
            <a:r>
              <a:rPr lang="en-US" sz="1600" err="1">
                <a:latin typeface="Consolas" charset="0"/>
                <a:ea typeface="Consolas" charset="0"/>
                <a:cs typeface="Consolas" charset="0"/>
              </a:rPr>
              <a:t>myCluster</a:t>
            </a:r>
            <a:r>
              <a:rPr lang="en-US" sz="1600">
                <a:latin typeface="Consolas" charset="0"/>
                <a:ea typeface="Consolas" charset="0"/>
                <a:cs typeface="Consolas" charset="0"/>
              </a:rPr>
              <a:t>" as current context ..</a:t>
            </a:r>
          </a:p>
          <a:p>
            <a:pPr marL="0" indent="0">
              <a:buFont typeface="Arial" pitchFamily="34" charset="0"/>
              <a:buNone/>
            </a:pPr>
            <a:endParaRPr lang="en-US" sz="1600">
              <a:latin typeface="Consolas" charset="0"/>
              <a:ea typeface="Consolas" charset="0"/>
              <a:cs typeface="Consolas" charset="0"/>
            </a:endParaRPr>
          </a:p>
          <a:p>
            <a:pPr marL="0" indent="0" defTabSz="914400">
              <a:lnSpc>
                <a:spcPct val="100000"/>
              </a:lnSpc>
              <a:spcBef>
                <a:spcPts val="0"/>
              </a:spcBef>
              <a:buSzTx/>
              <a:buFont typeface="Arial" pitchFamily="34" charset="0"/>
              <a:buNone/>
            </a:pPr>
            <a:r>
              <a:rPr lang="en-US" sz="1600" b="1">
                <a:solidFill>
                  <a:schemeClr val="accent1"/>
                </a:solidFill>
                <a:latin typeface="Consolas" charset="0"/>
              </a:rPr>
              <a:t>$ </a:t>
            </a:r>
            <a:r>
              <a:rPr lang="en-US" sz="1600" b="1" err="1">
                <a:solidFill>
                  <a:schemeClr val="accent1"/>
                </a:solidFill>
                <a:latin typeface="Consolas" charset="0"/>
              </a:rPr>
              <a:t>kubectl</a:t>
            </a:r>
            <a:r>
              <a:rPr lang="en-US" sz="1600" b="1">
                <a:solidFill>
                  <a:schemeClr val="accent1"/>
                </a:solidFill>
                <a:latin typeface="Consolas" charset="0"/>
              </a:rPr>
              <a:t> get nodes</a:t>
            </a:r>
          </a:p>
          <a:p>
            <a:pPr marL="0" indent="0">
              <a:buFont typeface="Arial" pitchFamily="34" charset="0"/>
              <a:buNone/>
            </a:pPr>
            <a:r>
              <a:rPr lang="is-IS" sz="1600">
                <a:latin typeface="Consolas" charset="0"/>
                <a:ea typeface="Consolas" charset="0"/>
                <a:cs typeface="Consolas" charset="0"/>
              </a:rPr>
              <a:t>NAME                       STATUS    AGE       VERSION</a:t>
            </a:r>
          </a:p>
          <a:p>
            <a:pPr marL="0" indent="0">
              <a:buFont typeface="Arial" pitchFamily="34" charset="0"/>
              <a:buNone/>
            </a:pPr>
            <a:r>
              <a:rPr lang="is-IS" sz="1600">
                <a:latin typeface="Consolas" charset="0"/>
                <a:ea typeface="Consolas" charset="0"/>
                <a:cs typeface="Consolas" charset="0"/>
              </a:rPr>
              <a:t>aks-mycluster-36851231-0   Ready     4m        v1.8.1</a:t>
            </a:r>
          </a:p>
          <a:p>
            <a:pPr marL="0" indent="0">
              <a:buFont typeface="Arial" pitchFamily="34" charset="0"/>
              <a:buNone/>
            </a:pPr>
            <a:r>
              <a:rPr lang="is-IS" sz="1600">
                <a:latin typeface="Consolas" charset="0"/>
                <a:ea typeface="Consolas" charset="0"/>
                <a:cs typeface="Consolas" charset="0"/>
              </a:rPr>
              <a:t>aks-mycluster-36851231-1   Ready     4m        v1.8.1</a:t>
            </a:r>
          </a:p>
          <a:p>
            <a:pPr marL="0" indent="0">
              <a:buFont typeface="Arial" pitchFamily="34" charset="0"/>
              <a:buNone/>
            </a:pPr>
            <a:r>
              <a:rPr lang="is-IS" sz="1600">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87315" y="383763"/>
            <a:ext cx="558967" cy="539511"/>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33398" y="1682031"/>
            <a:ext cx="584655" cy="518563"/>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65798" y="5557947"/>
            <a:ext cx="622506" cy="551594"/>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703070" y="2979242"/>
            <a:ext cx="660357" cy="523360"/>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99" name="Rectangle 98">
            <a:hlinkClick r:id="rId5" action="ppaction://hlinksldjump"/>
            <a:extLst>
              <a:ext uri="{FF2B5EF4-FFF2-40B4-BE49-F238E27FC236}">
                <a16:creationId xmlns:a16="http://schemas.microsoft.com/office/drawing/2014/main" id="{F97204A8-E435-4990-BB05-43C50ED974D7}"/>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04E0740E-B6FC-4234-B35C-AE23A6F74D5C}"/>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150998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909132" y="2201879"/>
            <a:ext cx="8751810" cy="41536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spcBef>
                <a:spcPts val="0"/>
              </a:spcBef>
              <a:buSzTx/>
              <a:buNone/>
            </a:pPr>
            <a:r>
              <a:rPr lang="mr-IN" sz="1600" b="1">
                <a:solidFill>
                  <a:schemeClr val="accent1"/>
                </a:solidFill>
                <a:latin typeface="Consolas" charset="0"/>
              </a:rPr>
              <a:t>$ az aks list</a:t>
            </a:r>
            <a:r>
              <a:rPr lang="en-US" sz="1600" b="1">
                <a:solidFill>
                  <a:schemeClr val="accent1"/>
                </a:solidFill>
                <a:latin typeface="Consolas" charset="0"/>
              </a:rPr>
              <a:t> </a:t>
            </a:r>
            <a:r>
              <a:rPr lang="mr-IN" sz="1600">
                <a:latin typeface="Consolas" panose="020B0609020204030204" pitchFamily="49" charset="0"/>
                <a:ea typeface="Consolas" charset="0"/>
                <a:cs typeface="Consolas" charset="0"/>
              </a:rPr>
              <a:t>–</a:t>
            </a:r>
            <a:r>
              <a:rPr lang="en-US" sz="1600">
                <a:latin typeface="Consolas" panose="020B0609020204030204" pitchFamily="49" charset="0"/>
                <a:ea typeface="Consolas" charset="0"/>
                <a:cs typeface="Consolas" panose="020B0609020204030204" pitchFamily="49" charset="0"/>
              </a:rPr>
              <a:t>o table</a:t>
            </a:r>
          </a:p>
          <a:p>
            <a:pPr marL="0" indent="0" defTabSz="914400">
              <a:lnSpc>
                <a:spcPct val="100000"/>
              </a:lnSpc>
              <a:spcBef>
                <a:spcPts val="0"/>
              </a:spcBef>
              <a:buSzTx/>
              <a:buNone/>
            </a:pPr>
            <a:r>
              <a:rPr lang="mr-IN" sz="1200">
                <a:latin typeface="Consolas" panose="020B0609020204030204" pitchFamily="49" charset="0"/>
                <a:ea typeface="Consolas" charset="0"/>
                <a:cs typeface="Consolas" charset="0"/>
              </a:rPr>
              <a:t>Name                Location    ResourceGroup     KubernetesRelease  ProvisioningState</a:t>
            </a:r>
            <a:endParaRPr lang="en-US" sz="1200">
              <a:latin typeface="Consolas" panose="020B0609020204030204" pitchFamily="49" charset="0"/>
              <a:ea typeface="Consolas" charset="0"/>
              <a:cs typeface="Consolas" panose="020B0609020204030204" pitchFamily="49" charset="0"/>
            </a:endParaRPr>
          </a:p>
          <a:p>
            <a:pPr marL="0" indent="0" defTabSz="914400">
              <a:lnSpc>
                <a:spcPct val="100000"/>
              </a:lnSpc>
              <a:spcBef>
                <a:spcPts val="0"/>
              </a:spcBef>
              <a:buSzTx/>
              <a:buNone/>
            </a:pPr>
            <a:r>
              <a:rPr lang="mr-IN" sz="1200">
                <a:latin typeface="Consolas" panose="020B0609020204030204" pitchFamily="49" charset="0"/>
                <a:ea typeface="Consolas" charset="0"/>
                <a:cs typeface="Consolas" charset="0"/>
              </a:rPr>
              <a:t>------------------  ----------  --------------  -------------------  -------------------</a:t>
            </a:r>
            <a:endParaRPr lang="en-US" sz="1200">
              <a:latin typeface="Consolas" panose="020B0609020204030204" pitchFamily="49" charset="0"/>
              <a:ea typeface="Consolas" charset="0"/>
              <a:cs typeface="Consolas" panose="020B0609020204030204" pitchFamily="49" charset="0"/>
            </a:endParaRPr>
          </a:p>
          <a:p>
            <a:pPr marL="0" indent="0" defTabSz="914400">
              <a:lnSpc>
                <a:spcPct val="100000"/>
              </a:lnSpc>
              <a:spcBef>
                <a:spcPts val="0"/>
              </a:spcBef>
              <a:buSzTx/>
              <a:buNone/>
            </a:pPr>
            <a:r>
              <a:rPr lang="en-US" sz="1200" err="1">
                <a:latin typeface="Consolas" panose="020B0609020204030204" pitchFamily="49" charset="0"/>
                <a:ea typeface="Consolas" charset="0"/>
                <a:cs typeface="Consolas" panose="020B0609020204030204" pitchFamily="49" charset="0"/>
              </a:rPr>
              <a:t>myCluster</a:t>
            </a:r>
            <a:r>
              <a:rPr lang="en-US" sz="1200">
                <a:latin typeface="Consolas" panose="020B0609020204030204" pitchFamily="49" charset="0"/>
                <a:ea typeface="Consolas" charset="0"/>
                <a:cs typeface="Consolas" panose="020B0609020204030204" pitchFamily="49" charset="0"/>
              </a:rPr>
              <a:t>    </a:t>
            </a:r>
            <a:r>
              <a:rPr lang="mr-IN" sz="1200">
                <a:latin typeface="Consolas" panose="020B0609020204030204" pitchFamily="49" charset="0"/>
                <a:ea typeface="Consolas" charset="0"/>
                <a:cs typeface="Consolas" charset="0"/>
              </a:rPr>
              <a:t>       westus2     </a:t>
            </a:r>
            <a:r>
              <a:rPr lang="en-US" sz="1200" err="1">
                <a:latin typeface="Consolas" panose="020B0609020204030204" pitchFamily="49" charset="0"/>
                <a:ea typeface="Consolas" charset="0"/>
                <a:cs typeface="Consolas" panose="020B0609020204030204" pitchFamily="49" charset="0"/>
              </a:rPr>
              <a:t>myResourceGroup</a:t>
            </a:r>
            <a:r>
              <a:rPr lang="mr-IN" sz="1200">
                <a:latin typeface="Consolas" panose="020B0609020204030204" pitchFamily="49" charset="0"/>
                <a:ea typeface="Consolas" charset="0"/>
                <a:cs typeface="Consolas" charset="0"/>
              </a:rPr>
              <a:t>               1.</a:t>
            </a:r>
            <a:r>
              <a:rPr lang="en-US" sz="1200">
                <a:latin typeface="Consolas" panose="020B0609020204030204" pitchFamily="49" charset="0"/>
                <a:ea typeface="Consolas" charset="0"/>
                <a:cs typeface="Consolas" panose="020B0609020204030204" pitchFamily="49" charset="0"/>
              </a:rPr>
              <a:t>7.7</a:t>
            </a:r>
            <a:r>
              <a:rPr lang="mr-IN" sz="1200">
                <a:latin typeface="Consolas" panose="020B0609020204030204" pitchFamily="49" charset="0"/>
                <a:ea typeface="Consolas" charset="0"/>
                <a:cs typeface="Consolas" charset="0"/>
              </a:rPr>
              <a:t>  Succeeded          </a:t>
            </a:r>
            <a:endParaRPr lang="en-US" sz="1200">
              <a:latin typeface="Consolas" panose="020B0609020204030204" pitchFamily="49" charset="0"/>
              <a:ea typeface="Consolas" charset="0"/>
              <a:cs typeface="Consolas" panose="020B0609020204030204" pitchFamily="49" charset="0"/>
            </a:endParaRPr>
          </a:p>
          <a:p>
            <a:pPr marL="0" indent="0" defTabSz="914400">
              <a:lnSpc>
                <a:spcPct val="100000"/>
              </a:lnSpc>
              <a:spcBef>
                <a:spcPts val="0"/>
              </a:spcBef>
              <a:buSzTx/>
              <a:buNone/>
            </a:pPr>
            <a:endParaRPr lang="en-US" sz="1200">
              <a:latin typeface="Consolas" panose="020B0609020204030204" pitchFamily="49" charset="0"/>
              <a:ea typeface="Consolas" charset="0"/>
              <a:cs typeface="Consolas" panose="020B0609020204030204" pitchFamily="49" charset="0"/>
            </a:endParaRPr>
          </a:p>
          <a:p>
            <a:pPr marL="0" indent="0" defTabSz="914400">
              <a:lnSpc>
                <a:spcPct val="100000"/>
              </a:lnSpc>
              <a:spcBef>
                <a:spcPts val="0"/>
              </a:spcBef>
              <a:buSzTx/>
              <a:buNone/>
            </a:pPr>
            <a:r>
              <a:rPr lang="en-US"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a:t>
            </a:r>
            <a:r>
              <a:rPr lang="en-US" sz="1600" b="1" err="1">
                <a:solidFill>
                  <a:schemeClr val="accent1"/>
                </a:solidFill>
                <a:latin typeface="Consolas" charset="0"/>
              </a:rPr>
              <a:t>aks</a:t>
            </a:r>
            <a:r>
              <a:rPr lang="en-US" sz="1600" b="1">
                <a:solidFill>
                  <a:schemeClr val="accent1"/>
                </a:solidFill>
                <a:latin typeface="Consolas" charset="0"/>
              </a:rPr>
              <a:t> upgrade </a:t>
            </a:r>
            <a:r>
              <a:rPr lang="en-US" sz="1600">
                <a:latin typeface="Consolas" panose="020B0609020204030204" pitchFamily="49" charset="0"/>
                <a:ea typeface="Consolas" charset="0"/>
                <a:cs typeface="Consolas" panose="020B0609020204030204" pitchFamily="49" charset="0"/>
              </a:rPr>
              <a:t>-g </a:t>
            </a:r>
            <a:r>
              <a:rPr lang="en-US" sz="1600" err="1">
                <a:latin typeface="Consolas" panose="020B0609020204030204" pitchFamily="49" charset="0"/>
                <a:ea typeface="Consolas" charset="0"/>
                <a:cs typeface="Consolas" panose="020B0609020204030204" pitchFamily="49" charset="0"/>
              </a:rPr>
              <a:t>myResourceGroup</a:t>
            </a:r>
            <a:r>
              <a:rPr lang="en-US" sz="1600">
                <a:latin typeface="Consolas" panose="020B0609020204030204" pitchFamily="49" charset="0"/>
                <a:ea typeface="Consolas" charset="0"/>
                <a:cs typeface="Consolas" panose="020B0609020204030204" pitchFamily="49" charset="0"/>
              </a:rPr>
              <a:t> -n </a:t>
            </a:r>
            <a:r>
              <a:rPr lang="en-US" sz="1600" err="1">
                <a:latin typeface="Consolas" panose="020B0609020204030204" pitchFamily="49" charset="0"/>
                <a:ea typeface="Consolas" charset="0"/>
                <a:cs typeface="Consolas" panose="020B0609020204030204" pitchFamily="49" charset="0"/>
              </a:rPr>
              <a:t>myCluster</a:t>
            </a:r>
            <a:r>
              <a:rPr lang="en-US" sz="1600">
                <a:latin typeface="Consolas" panose="020B0609020204030204" pitchFamily="49" charset="0"/>
                <a:ea typeface="Consolas" charset="0"/>
                <a:cs typeface="Consolas" panose="020B0609020204030204" pitchFamily="49" charset="0"/>
              </a:rPr>
              <a:t> </a:t>
            </a:r>
            <a:r>
              <a:rPr lang="mr-IN" sz="1600">
                <a:latin typeface="Consolas" panose="020B0609020204030204" pitchFamily="49" charset="0"/>
                <a:ea typeface="Consolas" charset="0"/>
                <a:cs typeface="Consolas" charset="0"/>
              </a:rPr>
              <a:t>–</a:t>
            </a:r>
            <a:r>
              <a:rPr lang="en-US" sz="1600">
                <a:latin typeface="Consolas" panose="020B0609020204030204" pitchFamily="49" charset="0"/>
                <a:ea typeface="Consolas" charset="0"/>
                <a:cs typeface="Consolas" panose="020B0609020204030204" pitchFamily="49" charset="0"/>
              </a:rPr>
              <a:t>-</a:t>
            </a:r>
            <a:r>
              <a:rPr lang="en-US" sz="1600" err="1">
                <a:latin typeface="Consolas" panose="020B0609020204030204" pitchFamily="49" charset="0"/>
                <a:ea typeface="Consolas" charset="0"/>
                <a:cs typeface="Consolas" panose="020B0609020204030204" pitchFamily="49" charset="0"/>
              </a:rPr>
              <a:t>kubernetes</a:t>
            </a:r>
            <a:r>
              <a:rPr lang="en-US" sz="1600">
                <a:latin typeface="Consolas" panose="020B0609020204030204" pitchFamily="49" charset="0"/>
                <a:ea typeface="Consolas" charset="0"/>
                <a:cs typeface="Consolas" panose="020B0609020204030204" pitchFamily="49" charset="0"/>
              </a:rPr>
              <a:t>-version 1.8.1 </a:t>
            </a:r>
          </a:p>
          <a:p>
            <a:pPr marL="0" indent="0">
              <a:buNone/>
            </a:pPr>
            <a:r>
              <a:rPr lang="en-US" sz="1600">
                <a:latin typeface="Consolas" panose="020B0609020204030204" pitchFamily="49" charset="0"/>
                <a:cs typeface="Consolas" panose="020B0609020204030204" pitchFamily="49" charset="0"/>
              </a:rPr>
              <a:t>\ Running ..</a:t>
            </a:r>
          </a:p>
          <a:p>
            <a:pPr marL="0" indent="0">
              <a:buNone/>
            </a:pPr>
            <a:endParaRPr lang="en-US" sz="1600">
              <a:latin typeface="Consolas" panose="020B0609020204030204" pitchFamily="49" charset="0"/>
              <a:cs typeface="Consolas" panose="020B0609020204030204" pitchFamily="49" charset="0"/>
            </a:endParaRPr>
          </a:p>
          <a:p>
            <a:pPr marL="0" indent="0" defTabSz="914400">
              <a:lnSpc>
                <a:spcPct val="100000"/>
              </a:lnSpc>
              <a:spcBef>
                <a:spcPts val="0"/>
              </a:spcBef>
              <a:buSzTx/>
              <a:buNone/>
            </a:pPr>
            <a:r>
              <a:rPr lang="en-US" sz="1600" b="1">
                <a:solidFill>
                  <a:schemeClr val="accent1"/>
                </a:solidFill>
                <a:latin typeface="Consolas" charset="0"/>
              </a:rPr>
              <a:t>$ </a:t>
            </a:r>
            <a:r>
              <a:rPr lang="en-US" sz="1600" b="1" err="1">
                <a:solidFill>
                  <a:schemeClr val="accent1"/>
                </a:solidFill>
                <a:latin typeface="Consolas" charset="0"/>
              </a:rPr>
              <a:t>kubectl</a:t>
            </a:r>
            <a:r>
              <a:rPr lang="en-US" sz="1600" b="1">
                <a:solidFill>
                  <a:schemeClr val="accent1"/>
                </a:solidFill>
                <a:latin typeface="Consolas" charset="0"/>
              </a:rPr>
              <a:t> get nodes</a:t>
            </a:r>
          </a:p>
          <a:p>
            <a:pPr marL="0" indent="0">
              <a:buNone/>
            </a:pPr>
            <a:r>
              <a:rPr lang="is-IS" sz="1600">
                <a:latin typeface="Consolas" panose="020B0609020204030204" pitchFamily="49" charset="0"/>
                <a:ea typeface="Consolas" charset="0"/>
                <a:cs typeface="Consolas" panose="020B0609020204030204" pitchFamily="49" charset="0"/>
              </a:rPr>
              <a:t>NAME                       STATUS    AGE       VERSION</a:t>
            </a:r>
          </a:p>
          <a:p>
            <a:pPr marL="0" indent="0">
              <a:buNone/>
            </a:pPr>
            <a:r>
              <a:rPr lang="is-IS" sz="1600">
                <a:latin typeface="Consolas" panose="020B0609020204030204" pitchFamily="49" charset="0"/>
                <a:ea typeface="Consolas" charset="0"/>
                <a:cs typeface="Consolas" panose="020B0609020204030204" pitchFamily="49" charset="0"/>
              </a:rPr>
              <a:t>aks-mycluster-36851231-0   Ready     12m       v1.8.1</a:t>
            </a:r>
          </a:p>
          <a:p>
            <a:pPr marL="0" indent="0">
              <a:buNone/>
            </a:pPr>
            <a:r>
              <a:rPr lang="is-IS" sz="1600">
                <a:latin typeface="Consolas" panose="020B0609020204030204" pitchFamily="49" charset="0"/>
                <a:ea typeface="Consolas" charset="0"/>
                <a:cs typeface="Consolas" panose="020B0609020204030204" pitchFamily="49" charset="0"/>
              </a:rPr>
              <a:t>aks-mycluster-36851231-1   Ready     8m        v1.8.1</a:t>
            </a:r>
          </a:p>
          <a:p>
            <a:pPr marL="0" indent="0">
              <a:buNone/>
            </a:pPr>
            <a:r>
              <a:rPr lang="is-IS" sz="1600">
                <a:latin typeface="Consolas" panose="020B0609020204030204" pitchFamily="49" charset="0"/>
                <a:ea typeface="Consolas" charset="0"/>
                <a:cs typeface="Consolas" panose="020B0609020204030204" pitchFamily="49" charset="0"/>
              </a:rPr>
              <a:t>aks-mycluster-36851231-2   Ready     3m        v1.8.1</a:t>
            </a:r>
          </a:p>
          <a:p>
            <a:pPr marL="0" indent="0">
              <a:buNone/>
            </a:pPr>
            <a:endParaRPr lang="en-US" sz="1600">
              <a:latin typeface="Consolas" panose="020B0609020204030204" pitchFamily="49" charset="0"/>
              <a:cs typeface="Consolas" panose="020B0609020204030204" pitchFamily="49" charset="0"/>
            </a:endParaRPr>
          </a:p>
          <a:p>
            <a:pPr marL="0" indent="0" defTabSz="914400">
              <a:lnSpc>
                <a:spcPct val="100000"/>
              </a:lnSpc>
              <a:spcBef>
                <a:spcPts val="0"/>
              </a:spcBef>
              <a:buSzTx/>
              <a:buNone/>
            </a:pPr>
            <a:r>
              <a:rPr lang="en-US"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a:t>
            </a:r>
            <a:r>
              <a:rPr lang="en-US" sz="1600" b="1" err="1">
                <a:solidFill>
                  <a:schemeClr val="accent1"/>
                </a:solidFill>
                <a:latin typeface="Consolas" charset="0"/>
              </a:rPr>
              <a:t>aks</a:t>
            </a:r>
            <a:r>
              <a:rPr lang="en-US" sz="1600" b="1">
                <a:solidFill>
                  <a:schemeClr val="accent1"/>
                </a:solidFill>
                <a:latin typeface="Consolas" charset="0"/>
              </a:rPr>
              <a:t> scale </a:t>
            </a:r>
            <a:r>
              <a:rPr lang="en-US" sz="1600">
                <a:latin typeface="Consolas" panose="020B0609020204030204" pitchFamily="49" charset="0"/>
                <a:ea typeface="Consolas" charset="0"/>
                <a:cs typeface="Consolas" panose="020B0609020204030204" pitchFamily="49" charset="0"/>
              </a:rPr>
              <a:t>-g </a:t>
            </a:r>
            <a:r>
              <a:rPr lang="en-US" sz="1600" err="1">
                <a:latin typeface="Consolas" panose="020B0609020204030204" pitchFamily="49" charset="0"/>
                <a:ea typeface="Consolas" charset="0"/>
                <a:cs typeface="Consolas" panose="020B0609020204030204" pitchFamily="49" charset="0"/>
              </a:rPr>
              <a:t>myResourceGroup</a:t>
            </a:r>
            <a:r>
              <a:rPr lang="en-US" sz="1600">
                <a:latin typeface="Consolas" panose="020B0609020204030204" pitchFamily="49" charset="0"/>
                <a:ea typeface="Consolas" charset="0"/>
                <a:cs typeface="Consolas" panose="020B0609020204030204" pitchFamily="49" charset="0"/>
              </a:rPr>
              <a:t> -n </a:t>
            </a:r>
            <a:r>
              <a:rPr lang="en-US" sz="1600" err="1">
                <a:latin typeface="Consolas" panose="020B0609020204030204" pitchFamily="49" charset="0"/>
                <a:ea typeface="Consolas" charset="0"/>
                <a:cs typeface="Consolas" panose="020B0609020204030204" pitchFamily="49" charset="0"/>
              </a:rPr>
              <a:t>myCluster</a:t>
            </a:r>
            <a:r>
              <a:rPr lang="en-US" sz="1600">
                <a:latin typeface="Consolas" panose="020B0609020204030204" pitchFamily="49" charset="0"/>
                <a:ea typeface="Consolas" charset="0"/>
                <a:cs typeface="Consolas" panose="020B0609020204030204" pitchFamily="49" charset="0"/>
              </a:rPr>
              <a:t> --agent-count 10</a:t>
            </a:r>
          </a:p>
          <a:p>
            <a:pPr marL="0" indent="0">
              <a:buNone/>
            </a:pPr>
            <a:r>
              <a:rPr lang="en-US" sz="1600">
                <a:latin typeface="Consolas" panose="020B0609020204030204" pitchFamily="49" charset="0"/>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Service (AKS)</a:t>
            </a:r>
          </a:p>
        </p:txBody>
      </p:sp>
      <p:sp>
        <p:nvSpPr>
          <p:cNvPr id="27" name="Rectangle: Rounded Corners 26">
            <a:extLst>
              <a:ext uri="{FF2B5EF4-FFF2-40B4-BE49-F238E27FC236}">
                <a16:creationId xmlns:a16="http://schemas.microsoft.com/office/drawing/2014/main" id="{C031A766-257F-4357-93FD-8D83D403865E}"/>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DDE9AE89-10B6-40E9-A880-0D5BD189A02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F3459CB5-7027-4196-8F10-DC4F443E04A5}"/>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E9311EB3-3221-4927-801D-A5F0DD1F7CBF}"/>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87315" y="383763"/>
            <a:ext cx="558967" cy="539511"/>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69" name="Group 68">
            <a:extLst>
              <a:ext uri="{FF2B5EF4-FFF2-40B4-BE49-F238E27FC236}">
                <a16:creationId xmlns:a16="http://schemas.microsoft.com/office/drawing/2014/main" id="{288862BD-B465-41CB-93F9-0AA39A2FF2DE}"/>
              </a:ext>
            </a:extLst>
          </p:cNvPr>
          <p:cNvGrpSpPr/>
          <p:nvPr/>
        </p:nvGrpSpPr>
        <p:grpSpPr>
          <a:xfrm>
            <a:off x="733398" y="1682031"/>
            <a:ext cx="584655" cy="518563"/>
            <a:chOff x="2878931" y="2940843"/>
            <a:chExt cx="1095375" cy="971550"/>
          </a:xfrm>
        </p:grpSpPr>
        <p:sp>
          <p:nvSpPr>
            <p:cNvPr id="70" name="Freeform: Shape 69">
              <a:extLst>
                <a:ext uri="{FF2B5EF4-FFF2-40B4-BE49-F238E27FC236}">
                  <a16:creationId xmlns:a16="http://schemas.microsoft.com/office/drawing/2014/main" id="{FB5F0619-F673-47B0-BAE5-562391B0C6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7F473BC9-FB1B-4A37-A073-71602371A7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B6A29C0D-A92A-4003-BC9D-57D65D39B81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9B8149C7-AEAC-49C9-8571-AD31D524C4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D8BEE784-FFC6-452A-A385-819B7FE7CA9E}"/>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FA5A9F50-4698-477F-852B-99A3F1FA64C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4AADE6D9-3481-4A8A-BE5F-D729C162687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77" name="Group 76">
            <a:extLst>
              <a:ext uri="{FF2B5EF4-FFF2-40B4-BE49-F238E27FC236}">
                <a16:creationId xmlns:a16="http://schemas.microsoft.com/office/drawing/2014/main" id="{60A3AF97-98F1-4A84-B1CF-C95E139FE522}"/>
              </a:ext>
            </a:extLst>
          </p:cNvPr>
          <p:cNvGrpSpPr/>
          <p:nvPr/>
        </p:nvGrpSpPr>
        <p:grpSpPr>
          <a:xfrm>
            <a:off x="765798" y="5557947"/>
            <a:ext cx="622506" cy="551594"/>
            <a:chOff x="4360069" y="2943701"/>
            <a:chExt cx="1095375" cy="970597"/>
          </a:xfrm>
        </p:grpSpPr>
        <p:sp>
          <p:nvSpPr>
            <p:cNvPr id="78" name="Freeform: Shape 77">
              <a:extLst>
                <a:ext uri="{FF2B5EF4-FFF2-40B4-BE49-F238E27FC236}">
                  <a16:creationId xmlns:a16="http://schemas.microsoft.com/office/drawing/2014/main" id="{893FE2ED-88F7-43F2-9980-63BF7883A72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024E4CB8-1B44-4CFB-BC64-D21411B54EA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308A4770-EBC6-4831-91C8-2918AE164D8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BB7A9E3D-E197-432A-BD5D-2E7525907A9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B7B9B643-3E86-45E1-A569-D1AB0449D3B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5DB7D5D2-8C19-4F8B-9250-F363526C587C}"/>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84" name="Group 83">
            <a:extLst>
              <a:ext uri="{FF2B5EF4-FFF2-40B4-BE49-F238E27FC236}">
                <a16:creationId xmlns:a16="http://schemas.microsoft.com/office/drawing/2014/main" id="{353751C4-8729-449C-9E1C-C9DFF1F79510}"/>
              </a:ext>
            </a:extLst>
          </p:cNvPr>
          <p:cNvGrpSpPr/>
          <p:nvPr/>
        </p:nvGrpSpPr>
        <p:grpSpPr>
          <a:xfrm>
            <a:off x="703070" y="2979242"/>
            <a:ext cx="660357" cy="523360"/>
            <a:chOff x="3517678" y="3062050"/>
            <a:chExt cx="1225868" cy="971550"/>
          </a:xfrm>
        </p:grpSpPr>
        <p:sp>
          <p:nvSpPr>
            <p:cNvPr id="85" name="Freeform: Shape 84">
              <a:extLst>
                <a:ext uri="{FF2B5EF4-FFF2-40B4-BE49-F238E27FC236}">
                  <a16:creationId xmlns:a16="http://schemas.microsoft.com/office/drawing/2014/main" id="{A386E68C-953A-4E27-A0E0-84E63F8258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4927F299-C4B1-4B7A-A548-7873BF47ED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9C01457E-8527-4085-8F6C-BC513EC4A00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255DF527-9242-42B9-809E-D8DB2A84540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66248C23-35B2-48A6-90A8-13DBD1FF8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D7AD2458-B1D1-4018-9752-445B47DBD4F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9AF1EC87-6544-4642-BEB7-8180B6E94BD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A6E72067-3ED8-4FDD-84B3-7BBA1C69B80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360B9300-D0D8-4BCF-94DB-F60B1F2FD45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8176E562-F8B2-46FF-A442-8155EFE5CA1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449BDC4F-A48E-4984-8D11-38B486065DD9}"/>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F0117FD0-8B9F-4B23-A374-BE6723AB8C6C}"/>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D1D1D196-88BA-4954-A625-0F81F5EB7B0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98" name="Graphic 97">
            <a:extLst>
              <a:ext uri="{FF2B5EF4-FFF2-40B4-BE49-F238E27FC236}">
                <a16:creationId xmlns:a16="http://schemas.microsoft.com/office/drawing/2014/main" id="{E4028159-B25E-4BC9-8985-B02E5C50C4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99" name="Rectangle 98">
            <a:hlinkClick r:id="rId5" action="ppaction://hlinksldjump"/>
            <a:extLst>
              <a:ext uri="{FF2B5EF4-FFF2-40B4-BE49-F238E27FC236}">
                <a16:creationId xmlns:a16="http://schemas.microsoft.com/office/drawing/2014/main" id="{3F8C8DBF-AA65-4376-8A65-FD2717D7C4E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6" action="ppaction://hlinksldjump"/>
            <a:extLst>
              <a:ext uri="{FF2B5EF4-FFF2-40B4-BE49-F238E27FC236}">
                <a16:creationId xmlns:a16="http://schemas.microsoft.com/office/drawing/2014/main" id="{E303C60C-583F-4F0D-9A40-447CE53CC8AD}"/>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F16E784F-E7CB-4123-98FA-DDF5D0BB72EF}"/>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1B2107DA-8C21-4BA7-991D-95B1F7F0AD9D}"/>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hlinkClick r:id="rId9" action="ppaction://hlinksldjump"/>
            <a:extLst>
              <a:ext uri="{FF2B5EF4-FFF2-40B4-BE49-F238E27FC236}">
                <a16:creationId xmlns:a16="http://schemas.microsoft.com/office/drawing/2014/main" id="{DA38C9D8-D2A6-406C-AEC3-2285F555C035}"/>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370234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3"/>
          <a:stretch>
            <a:fillRect/>
          </a:stretch>
        </p:blipFill>
        <p:spPr>
          <a:xfrm>
            <a:off x="2907730" y="2051835"/>
            <a:ext cx="8754615" cy="4657748"/>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659438" y="5892800"/>
            <a:ext cx="2125662" cy="27305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Create an AKS cluster via the Azure portal </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Service (AKS)</a:t>
            </a:r>
          </a:p>
        </p:txBody>
      </p:sp>
      <p:sp>
        <p:nvSpPr>
          <p:cNvPr id="40" name="Rectangle: Rounded Corners 39">
            <a:extLst>
              <a:ext uri="{FF2B5EF4-FFF2-40B4-BE49-F238E27FC236}">
                <a16:creationId xmlns:a16="http://schemas.microsoft.com/office/drawing/2014/main" id="{91E7F33C-A753-4498-83CD-AD7683AC1539}"/>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825C36BE-F6ED-4145-9FD6-1DB19F56EB35}"/>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7FA32AFE-8E31-485A-B863-454DFD3B751C}"/>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43" name="Rectangle: Rounded Corners 42">
            <a:extLst>
              <a:ext uri="{FF2B5EF4-FFF2-40B4-BE49-F238E27FC236}">
                <a16:creationId xmlns:a16="http://schemas.microsoft.com/office/drawing/2014/main" id="{674E38B0-CA86-49F3-BE82-5EB96581583F}"/>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87315" y="383763"/>
            <a:ext cx="558967" cy="539511"/>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70" name="Group 69">
            <a:extLst>
              <a:ext uri="{FF2B5EF4-FFF2-40B4-BE49-F238E27FC236}">
                <a16:creationId xmlns:a16="http://schemas.microsoft.com/office/drawing/2014/main" id="{D0A360D5-7995-4372-93DB-08D8BA1BB247}"/>
              </a:ext>
            </a:extLst>
          </p:cNvPr>
          <p:cNvGrpSpPr/>
          <p:nvPr/>
        </p:nvGrpSpPr>
        <p:grpSpPr>
          <a:xfrm>
            <a:off x="733398" y="1682031"/>
            <a:ext cx="584655" cy="518563"/>
            <a:chOff x="2878931" y="2940843"/>
            <a:chExt cx="1095375" cy="971550"/>
          </a:xfrm>
        </p:grpSpPr>
        <p:sp>
          <p:nvSpPr>
            <p:cNvPr id="71" name="Freeform: Shape 70">
              <a:extLst>
                <a:ext uri="{FF2B5EF4-FFF2-40B4-BE49-F238E27FC236}">
                  <a16:creationId xmlns:a16="http://schemas.microsoft.com/office/drawing/2014/main" id="{83DED669-F3C8-4953-A68C-54C59350DA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4B3EFC88-636F-4CD6-994F-9A58A7BE72A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86AC59B9-0AA4-4F18-8473-7F0FD4AA17C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8482FCC4-47F6-44D0-BA00-4E875F8010E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2A0B44D0-A58A-462B-A292-30C0278753B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FA3B849E-5089-4590-9AC2-FDDA1AAEC35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8BF07622-4A79-4D21-9049-0528F561E57D}"/>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78" name="Group 77">
            <a:extLst>
              <a:ext uri="{FF2B5EF4-FFF2-40B4-BE49-F238E27FC236}">
                <a16:creationId xmlns:a16="http://schemas.microsoft.com/office/drawing/2014/main" id="{0BCDB7DD-30AC-4E74-B66A-1AE385793AC9}"/>
              </a:ext>
            </a:extLst>
          </p:cNvPr>
          <p:cNvGrpSpPr/>
          <p:nvPr/>
        </p:nvGrpSpPr>
        <p:grpSpPr>
          <a:xfrm>
            <a:off x="765798" y="5557947"/>
            <a:ext cx="622506" cy="551594"/>
            <a:chOff x="4360069" y="2943701"/>
            <a:chExt cx="1095375" cy="970597"/>
          </a:xfrm>
        </p:grpSpPr>
        <p:sp>
          <p:nvSpPr>
            <p:cNvPr id="79" name="Freeform: Shape 78">
              <a:extLst>
                <a:ext uri="{FF2B5EF4-FFF2-40B4-BE49-F238E27FC236}">
                  <a16:creationId xmlns:a16="http://schemas.microsoft.com/office/drawing/2014/main" id="{689D1C99-3D3F-4F98-8F27-EB4F3ADD5DA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1495F519-712C-4F22-A898-B99A1161FF5B}"/>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6A2BC520-7421-45D1-A3F0-F3CDA003CC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6C9DDE02-2D90-40BB-A47A-21E74B6C7FC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75215AD7-6574-4963-845F-222AF8865BF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E8DA6D02-BE17-4F00-AD1F-48E8F6E788E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85" name="Group 84">
            <a:extLst>
              <a:ext uri="{FF2B5EF4-FFF2-40B4-BE49-F238E27FC236}">
                <a16:creationId xmlns:a16="http://schemas.microsoft.com/office/drawing/2014/main" id="{E7344CC4-77F3-4597-8F52-BBC80D97B72B}"/>
              </a:ext>
            </a:extLst>
          </p:cNvPr>
          <p:cNvGrpSpPr/>
          <p:nvPr/>
        </p:nvGrpSpPr>
        <p:grpSpPr>
          <a:xfrm>
            <a:off x="703070" y="2979242"/>
            <a:ext cx="660357" cy="523360"/>
            <a:chOff x="3517678" y="3062050"/>
            <a:chExt cx="1225868" cy="971550"/>
          </a:xfrm>
        </p:grpSpPr>
        <p:sp>
          <p:nvSpPr>
            <p:cNvPr id="86" name="Freeform: Shape 85">
              <a:extLst>
                <a:ext uri="{FF2B5EF4-FFF2-40B4-BE49-F238E27FC236}">
                  <a16:creationId xmlns:a16="http://schemas.microsoft.com/office/drawing/2014/main" id="{96A716C4-8D95-4B87-9634-446700FB89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7C0E8D28-4D98-4625-8BD0-0EE086BEF5E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E20B2B20-1E6C-49B9-84B2-E5E6BCAD1AD1}"/>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A9C49115-CA53-4165-BEDB-F00634E0CE8C}"/>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CE48D40C-1CB1-45B3-90BC-8B5C12D78F3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D177EDB6-3EE3-49D9-A3CE-96AEAFC1D63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3B5EE353-3F3B-439E-A444-54F323B74AD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2F07C883-443A-46A3-8F03-D554CFBC9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EB4543E0-97DD-4BEE-A46A-0E6BDD7AACD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7844633A-6BB9-4383-895A-9C66B8EB98C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4F6630AF-0844-4732-99BC-99069E9E8C7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77015284-A07D-46D1-A1B4-26611D2C6B1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464BD207-FB02-4E42-9095-C82F2412FED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99" name="Graphic 98">
            <a:extLst>
              <a:ext uri="{FF2B5EF4-FFF2-40B4-BE49-F238E27FC236}">
                <a16:creationId xmlns:a16="http://schemas.microsoft.com/office/drawing/2014/main" id="{302A527F-6A4E-4BCB-89B9-52E9CC0E51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103" y="4179136"/>
            <a:ext cx="607142" cy="613272"/>
          </a:xfrm>
          <a:prstGeom prst="rect">
            <a:avLst/>
          </a:prstGeom>
        </p:spPr>
      </p:pic>
      <p:sp>
        <p:nvSpPr>
          <p:cNvPr id="2" name="Rectangle 1">
            <a:extLst>
              <a:ext uri="{FF2B5EF4-FFF2-40B4-BE49-F238E27FC236}">
                <a16:creationId xmlns:a16="http://schemas.microsoft.com/office/drawing/2014/main" id="{B3F2871C-1914-41F0-81DD-6D2285C964CF}"/>
              </a:ext>
            </a:extLst>
          </p:cNvPr>
          <p:cNvSpPr/>
          <p:nvPr/>
        </p:nvSpPr>
        <p:spPr bwMode="auto">
          <a:xfrm>
            <a:off x="8108156" y="3819525"/>
            <a:ext cx="3253605" cy="638175"/>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hlinkClick r:id="rId6" action="ppaction://hlinksldjump"/>
            <a:extLst>
              <a:ext uri="{FF2B5EF4-FFF2-40B4-BE49-F238E27FC236}">
                <a16:creationId xmlns:a16="http://schemas.microsoft.com/office/drawing/2014/main" id="{1F9E454C-D1D8-4952-808C-B89B2F82D39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hlinkClick r:id="rId7" action="ppaction://hlinksldjump"/>
            <a:extLst>
              <a:ext uri="{FF2B5EF4-FFF2-40B4-BE49-F238E27FC236}">
                <a16:creationId xmlns:a16="http://schemas.microsoft.com/office/drawing/2014/main" id="{CE75A6E9-7E4E-4F22-B09A-5D62CE9A3F6E}"/>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6F175E69-53BB-4AF6-A5C9-E619271576D4}"/>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4A40590E-DF88-4407-A0D8-FA1219DEB64C}"/>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D49DD7BA-AA60-4685-A0CD-85D607C9131E}"/>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7422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Azure Container Service Engine</a:t>
            </a:r>
          </a:p>
        </p:txBody>
      </p:sp>
      <p:sp>
        <p:nvSpPr>
          <p:cNvPr id="25" name="Oval 24">
            <a:extLst>
              <a:ext uri="{FF2B5EF4-FFF2-40B4-BE49-F238E27FC236}">
                <a16:creationId xmlns:a16="http://schemas.microsoft.com/office/drawing/2014/main" id="{F24C7B6D-F5C8-4FEA-95F4-0A08A19F4791}"/>
              </a:ext>
            </a:extLst>
          </p:cNvPr>
          <p:cNvSpPr/>
          <p:nvPr/>
        </p:nvSpPr>
        <p:spPr bwMode="auto">
          <a:xfrm rot="16200000">
            <a:off x="3949840"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9B7197E6-6B7F-4B48-8C1F-5F2E12E2A5FA}"/>
              </a:ext>
            </a:extLst>
          </p:cNvPr>
          <p:cNvSpPr/>
          <p:nvPr/>
        </p:nvSpPr>
        <p:spPr bwMode="auto">
          <a:xfrm rot="16200000">
            <a:off x="7211578"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 name="Oval 27">
            <a:extLst>
              <a:ext uri="{FF2B5EF4-FFF2-40B4-BE49-F238E27FC236}">
                <a16:creationId xmlns:a16="http://schemas.microsoft.com/office/drawing/2014/main" id="{D2CEDC3B-07B4-4BD2-87B4-0130AFBC1D1E}"/>
              </a:ext>
            </a:extLst>
          </p:cNvPr>
          <p:cNvSpPr/>
          <p:nvPr/>
        </p:nvSpPr>
        <p:spPr bwMode="auto">
          <a:xfrm rot="16200000">
            <a:off x="10473314"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0BF0EDC0-A7EF-4F96-875A-F740D6C1D81A}"/>
              </a:ext>
            </a:extLst>
          </p:cNvPr>
          <p:cNvSpPr txBox="1"/>
          <p:nvPr/>
        </p:nvSpPr>
        <p:spPr>
          <a:xfrm>
            <a:off x="6044464" y="4658759"/>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Enables custom deployments </a:t>
            </a:r>
          </a:p>
        </p:txBody>
      </p:sp>
      <p:sp>
        <p:nvSpPr>
          <p:cNvPr id="32" name="TextBox 31">
            <a:extLst>
              <a:ext uri="{FF2B5EF4-FFF2-40B4-BE49-F238E27FC236}">
                <a16:creationId xmlns:a16="http://schemas.microsoft.com/office/drawing/2014/main" id="{C16C8FFB-7A80-43A9-8251-710C101EB0BF}"/>
              </a:ext>
            </a:extLst>
          </p:cNvPr>
          <p:cNvSpPr txBox="1"/>
          <p:nvPr/>
        </p:nvSpPr>
        <p:spPr>
          <a:xfrm>
            <a:off x="9306201" y="4658759"/>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Available </a:t>
            </a:r>
            <a:br>
              <a:rPr lang="en-US">
                <a:cs typeface="Segoe UI Semibold" panose="020B0702040204020203" pitchFamily="34" charset="0"/>
              </a:rPr>
            </a:br>
            <a:r>
              <a:rPr lang="en-US">
                <a:cs typeface="Segoe UI Semibold" panose="020B0702040204020203" pitchFamily="34" charset="0"/>
              </a:rPr>
              <a:t>on GitHub</a:t>
            </a:r>
          </a:p>
        </p:txBody>
      </p:sp>
      <p:sp>
        <p:nvSpPr>
          <p:cNvPr id="34" name="TextBox 33">
            <a:extLst>
              <a:ext uri="{FF2B5EF4-FFF2-40B4-BE49-F238E27FC236}">
                <a16:creationId xmlns:a16="http://schemas.microsoft.com/office/drawing/2014/main" id="{4336F0EC-C6F7-41BB-B352-1BEB1EDF63DE}"/>
              </a:ext>
            </a:extLst>
          </p:cNvPr>
          <p:cNvSpPr txBox="1"/>
          <p:nvPr/>
        </p:nvSpPr>
        <p:spPr>
          <a:xfrm>
            <a:off x="2782727" y="4658759"/>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A proving ground </a:t>
            </a:r>
            <a:br>
              <a:rPr lang="en-US">
                <a:cs typeface="Segoe UI Semibold" panose="020B0702040204020203" pitchFamily="34" charset="0"/>
              </a:rPr>
            </a:br>
            <a:r>
              <a:rPr lang="en-US">
                <a:cs typeface="Segoe UI Semibold" panose="020B0702040204020203" pitchFamily="34" charset="0"/>
              </a:rPr>
              <a:t>for new features</a:t>
            </a:r>
          </a:p>
        </p:txBody>
      </p:sp>
      <p:cxnSp>
        <p:nvCxnSpPr>
          <p:cNvPr id="35" name="Straight Connector 34">
            <a:extLst>
              <a:ext uri="{FF2B5EF4-FFF2-40B4-BE49-F238E27FC236}">
                <a16:creationId xmlns:a16="http://schemas.microsoft.com/office/drawing/2014/main" id="{D053EDF9-54FB-4B16-91B4-02CB8A950191}"/>
              </a:ext>
            </a:extLst>
          </p:cNvPr>
          <p:cNvCxnSpPr>
            <a:cxnSpLocks/>
          </p:cNvCxnSpPr>
          <p:nvPr/>
        </p:nvCxnSpPr>
        <p:spPr>
          <a:xfrm>
            <a:off x="4220045"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9CBCE-73EF-4796-B875-F82190B3F967}"/>
              </a:ext>
            </a:extLst>
          </p:cNvPr>
          <p:cNvCxnSpPr>
            <a:cxnSpLocks/>
          </p:cNvCxnSpPr>
          <p:nvPr/>
        </p:nvCxnSpPr>
        <p:spPr>
          <a:xfrm>
            <a:off x="7481782"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8" name="Graphic 67">
            <a:extLst>
              <a:ext uri="{FF2B5EF4-FFF2-40B4-BE49-F238E27FC236}">
                <a16:creationId xmlns:a16="http://schemas.microsoft.com/office/drawing/2014/main" id="{71475101-D381-40E0-B9EC-D2F7F92C86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50450" y="2507656"/>
            <a:ext cx="2586304" cy="1704610"/>
          </a:xfrm>
          <a:prstGeom prst="rect">
            <a:avLst/>
          </a:prstGeom>
        </p:spPr>
      </p:pic>
      <p:sp>
        <p:nvSpPr>
          <p:cNvPr id="33" name="Rectangle 32">
            <a:extLst>
              <a:ext uri="{FF2B5EF4-FFF2-40B4-BE49-F238E27FC236}">
                <a16:creationId xmlns:a16="http://schemas.microsoft.com/office/drawing/2014/main" id="{F2144A27-CA94-4854-A5E0-90EEF5BCEF13}"/>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3441D02D-3D0E-4C45-BB16-5FDE211DCB9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E4E3DD16-0E66-497E-9F35-978DC46BCFFC}"/>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Service (AKS)</a:t>
            </a:r>
          </a:p>
        </p:txBody>
      </p:sp>
      <p:sp>
        <p:nvSpPr>
          <p:cNvPr id="53" name="Rectangle: Rounded Corners 52">
            <a:extLst>
              <a:ext uri="{FF2B5EF4-FFF2-40B4-BE49-F238E27FC236}">
                <a16:creationId xmlns:a16="http://schemas.microsoft.com/office/drawing/2014/main" id="{56032470-DBF9-423B-A294-3F378E15DF8D}"/>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54" name="Rectangle: Rounded Corners 53">
            <a:extLst>
              <a:ext uri="{FF2B5EF4-FFF2-40B4-BE49-F238E27FC236}">
                <a16:creationId xmlns:a16="http://schemas.microsoft.com/office/drawing/2014/main" id="{BD690F20-E44B-44B2-B2F5-50F2A374B46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55" name="Rectangle: Rounded Corners 54">
            <a:extLst>
              <a:ext uri="{FF2B5EF4-FFF2-40B4-BE49-F238E27FC236}">
                <a16:creationId xmlns:a16="http://schemas.microsoft.com/office/drawing/2014/main" id="{2E6F2145-EA25-41B8-A19A-40F57DEE6476}"/>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56" name="Rectangle: Rounded Corners 55">
            <a:extLst>
              <a:ext uri="{FF2B5EF4-FFF2-40B4-BE49-F238E27FC236}">
                <a16:creationId xmlns:a16="http://schemas.microsoft.com/office/drawing/2014/main" id="{48B8B7C1-C357-4F34-AEEE-FA4947EC3763}"/>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57" name="Group 56">
            <a:extLst>
              <a:ext uri="{FF2B5EF4-FFF2-40B4-BE49-F238E27FC236}">
                <a16:creationId xmlns:a16="http://schemas.microsoft.com/office/drawing/2014/main" id="{D21D8187-E984-4E59-A811-FC55F5EC0887}"/>
              </a:ext>
            </a:extLst>
          </p:cNvPr>
          <p:cNvGrpSpPr/>
          <p:nvPr/>
        </p:nvGrpSpPr>
        <p:grpSpPr>
          <a:xfrm>
            <a:off x="787315" y="383763"/>
            <a:ext cx="558967" cy="539511"/>
            <a:chOff x="2368476" y="589018"/>
            <a:chExt cx="1012508" cy="977265"/>
          </a:xfrm>
        </p:grpSpPr>
        <p:sp>
          <p:nvSpPr>
            <p:cNvPr id="58" name="Freeform: Shape 57">
              <a:extLst>
                <a:ext uri="{FF2B5EF4-FFF2-40B4-BE49-F238E27FC236}">
                  <a16:creationId xmlns:a16="http://schemas.microsoft.com/office/drawing/2014/main" id="{887F6850-CA29-4A44-9E2F-DF0229BB7DD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9" name="Freeform: Shape 58">
              <a:extLst>
                <a:ext uri="{FF2B5EF4-FFF2-40B4-BE49-F238E27FC236}">
                  <a16:creationId xmlns:a16="http://schemas.microsoft.com/office/drawing/2014/main" id="{0EBE71B5-398B-4ED9-BE80-57D3B17381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A2332A0C-770D-4636-918A-878ACB7C931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D592A760-482F-483C-88D5-8960213284E0}"/>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F30E96FC-C0E7-4267-B644-6A412EA5D9D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D779EFE9-2374-4480-B9A5-33713695CBF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57AFA91F-AE07-407F-ABC8-BDA843F57B1B}"/>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5E909964-196D-4959-ABB4-09A47D349AD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7F09A75C-2222-4C55-A14F-7BB5013E07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1E0EF35B-645B-499D-B010-0E50AC1D3BF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F1984AD9-8752-44E0-90A9-F1A3285E877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99C7570B-9488-4EA8-AE64-999521C1C57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43265B73-7951-4008-B80C-76F316FF634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DDCEA5BC-6560-4E3F-AA19-88892F22377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48E9790F-30FD-48A2-BF6B-ADAE548EAB7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83BB5CE0-7644-4A11-8884-7B31BCCFE4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773A2883-8534-47BE-ABC9-EBD60D87FB4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759A2D26-56D0-41F9-BB7D-13CC962A7C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9F9B816A-0471-415D-BA0C-56761FEA45C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9C6DB68A-EFFD-40DF-B7EF-AD8EE005383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6CFBA29D-85CA-4831-9D80-A285C321CD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83" name="Group 82">
            <a:extLst>
              <a:ext uri="{FF2B5EF4-FFF2-40B4-BE49-F238E27FC236}">
                <a16:creationId xmlns:a16="http://schemas.microsoft.com/office/drawing/2014/main" id="{55F854BD-A250-449C-A977-949ADE5FFBF6}"/>
              </a:ext>
            </a:extLst>
          </p:cNvPr>
          <p:cNvGrpSpPr/>
          <p:nvPr/>
        </p:nvGrpSpPr>
        <p:grpSpPr>
          <a:xfrm>
            <a:off x="733398" y="1682031"/>
            <a:ext cx="584655" cy="518563"/>
            <a:chOff x="2878931" y="2940843"/>
            <a:chExt cx="1095375" cy="971550"/>
          </a:xfrm>
        </p:grpSpPr>
        <p:sp>
          <p:nvSpPr>
            <p:cNvPr id="84" name="Freeform: Shape 83">
              <a:extLst>
                <a:ext uri="{FF2B5EF4-FFF2-40B4-BE49-F238E27FC236}">
                  <a16:creationId xmlns:a16="http://schemas.microsoft.com/office/drawing/2014/main" id="{247D5AE7-D39A-4BF8-92CE-FDDD0A46CDD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462F807B-D39C-4A05-8374-36167B70938F}"/>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069B417F-06DB-477B-A205-03C6688C304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BF4D2733-D97B-463B-B0F0-73EFD2430E7D}"/>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E6816DAF-2C85-446F-8269-C842572E5FE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307F2E17-E499-4BDA-AF86-E064AB56C4FE}"/>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B4B5ECA3-62EA-466A-86AB-33805C8E2F9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91" name="Group 90">
            <a:extLst>
              <a:ext uri="{FF2B5EF4-FFF2-40B4-BE49-F238E27FC236}">
                <a16:creationId xmlns:a16="http://schemas.microsoft.com/office/drawing/2014/main" id="{6CAA55B2-5443-4ACA-A811-DC49E16FF6C9}"/>
              </a:ext>
            </a:extLst>
          </p:cNvPr>
          <p:cNvGrpSpPr/>
          <p:nvPr/>
        </p:nvGrpSpPr>
        <p:grpSpPr>
          <a:xfrm>
            <a:off x="765798" y="5557947"/>
            <a:ext cx="622506" cy="551594"/>
            <a:chOff x="4360069" y="2943701"/>
            <a:chExt cx="1095375" cy="970597"/>
          </a:xfrm>
        </p:grpSpPr>
        <p:sp>
          <p:nvSpPr>
            <p:cNvPr id="92" name="Freeform: Shape 91">
              <a:extLst>
                <a:ext uri="{FF2B5EF4-FFF2-40B4-BE49-F238E27FC236}">
                  <a16:creationId xmlns:a16="http://schemas.microsoft.com/office/drawing/2014/main" id="{51169486-188B-4136-B606-5161DCE9ECE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6BD137C0-CE7A-4CB3-B846-1254B6E5BAB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7818E68C-F26D-4C7B-9FB8-17C3C802AEC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6262FA36-3417-46A3-9C85-2990EFC7EA5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93C10C9C-4B2C-4137-BB98-2BF42CE630A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86ACF2C4-196B-4CA2-AE44-BA2CE4A167C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98" name="Group 97">
            <a:extLst>
              <a:ext uri="{FF2B5EF4-FFF2-40B4-BE49-F238E27FC236}">
                <a16:creationId xmlns:a16="http://schemas.microsoft.com/office/drawing/2014/main" id="{684CA40B-F772-4085-9849-9907F8101B96}"/>
              </a:ext>
            </a:extLst>
          </p:cNvPr>
          <p:cNvGrpSpPr/>
          <p:nvPr/>
        </p:nvGrpSpPr>
        <p:grpSpPr>
          <a:xfrm>
            <a:off x="703070" y="2979242"/>
            <a:ext cx="660357" cy="523360"/>
            <a:chOff x="3517678" y="3062050"/>
            <a:chExt cx="1225868" cy="971550"/>
          </a:xfrm>
        </p:grpSpPr>
        <p:sp>
          <p:nvSpPr>
            <p:cNvPr id="99" name="Freeform: Shape 98">
              <a:extLst>
                <a:ext uri="{FF2B5EF4-FFF2-40B4-BE49-F238E27FC236}">
                  <a16:creationId xmlns:a16="http://schemas.microsoft.com/office/drawing/2014/main" id="{2E3C1045-3E81-4DCE-B486-CB1B4BA7E14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D2B83EE8-F3CF-4176-8C6C-64DC02CBBA2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CA898F8C-C7BF-4036-810F-EAFE8BBE856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AA0F9704-8B24-4D4C-A140-D3EE5C664C5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986FAB00-699D-46EC-877B-0A6D9FC90E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A4037398-FD28-43EC-8544-B007B1808C3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BF4300FD-6A20-4C87-A8FE-4A15F1A7015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AA484399-9ADA-41BA-B856-8C10B0AE20C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E5589C16-6747-4B2A-B34C-0BAAA37E86B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7FB963F9-A076-46CE-A5B9-BAC6CE36FEA2}"/>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09" name="Freeform: Shape 108">
              <a:extLst>
                <a:ext uri="{FF2B5EF4-FFF2-40B4-BE49-F238E27FC236}">
                  <a16:creationId xmlns:a16="http://schemas.microsoft.com/office/drawing/2014/main" id="{5D5E6532-4EF4-41F2-ADEE-1338A42FD4B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02D1D1C6-BA40-4577-B216-23C2CAB5F7F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60B6DEA5-3DAC-4700-A2DD-09EA02AFDDA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12" name="Graphic 111">
            <a:extLst>
              <a:ext uri="{FF2B5EF4-FFF2-40B4-BE49-F238E27FC236}">
                <a16:creationId xmlns:a16="http://schemas.microsoft.com/office/drawing/2014/main" id="{E12AA6EF-1A2F-4CA1-9300-EB3402CB5E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103" y="4179136"/>
            <a:ext cx="607142" cy="613272"/>
          </a:xfrm>
          <a:prstGeom prst="rect">
            <a:avLst/>
          </a:prstGeom>
        </p:spPr>
      </p:pic>
      <p:pic>
        <p:nvPicPr>
          <p:cNvPr id="113" name="Graphic 112">
            <a:extLst>
              <a:ext uri="{FF2B5EF4-FFF2-40B4-BE49-F238E27FC236}">
                <a16:creationId xmlns:a16="http://schemas.microsoft.com/office/drawing/2014/main" id="{4AF1F733-79D2-452A-9695-8A2686CBA4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50971" y="2280543"/>
            <a:ext cx="2468125" cy="2158836"/>
          </a:xfrm>
          <a:prstGeom prst="rect">
            <a:avLst/>
          </a:prstGeom>
        </p:spPr>
      </p:pic>
      <p:pic>
        <p:nvPicPr>
          <p:cNvPr id="114" name="Graphic 113">
            <a:extLst>
              <a:ext uri="{FF2B5EF4-FFF2-40B4-BE49-F238E27FC236}">
                <a16:creationId xmlns:a16="http://schemas.microsoft.com/office/drawing/2014/main" id="{3B459893-9AF7-4E5D-B9CD-E3D46B8380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17717" y="2319696"/>
            <a:ext cx="2858107" cy="2080531"/>
          </a:xfrm>
          <a:prstGeom prst="rect">
            <a:avLst/>
          </a:prstGeom>
        </p:spPr>
      </p:pic>
      <p:sp>
        <p:nvSpPr>
          <p:cNvPr id="115" name="Rectangle 114">
            <a:hlinkClick r:id="rId11" action="ppaction://hlinksldjump"/>
            <a:extLst>
              <a:ext uri="{FF2B5EF4-FFF2-40B4-BE49-F238E27FC236}">
                <a16:creationId xmlns:a16="http://schemas.microsoft.com/office/drawing/2014/main" id="{241F62A8-C8CE-4062-9A3A-18A1C67B0ADD}"/>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hlinkClick r:id="rId12" action="ppaction://hlinksldjump"/>
            <a:extLst>
              <a:ext uri="{FF2B5EF4-FFF2-40B4-BE49-F238E27FC236}">
                <a16:creationId xmlns:a16="http://schemas.microsoft.com/office/drawing/2014/main" id="{D4D6E3B2-14C2-4F11-8FB9-C4F2AA7F7E57}"/>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hlinkClick r:id="rId13" action="ppaction://hlinksldjump"/>
            <a:extLst>
              <a:ext uri="{FF2B5EF4-FFF2-40B4-BE49-F238E27FC236}">
                <a16:creationId xmlns:a16="http://schemas.microsoft.com/office/drawing/2014/main" id="{1430B273-75CA-4AE7-B12C-36310DFAE902}"/>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hlinkClick r:id="rId14" action="ppaction://hlinksldjump"/>
            <a:extLst>
              <a:ext uri="{FF2B5EF4-FFF2-40B4-BE49-F238E27FC236}">
                <a16:creationId xmlns:a16="http://schemas.microsoft.com/office/drawing/2014/main" id="{83409696-9DFF-486E-91EA-9C119D5BC35F}"/>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hlinkClick r:id="rId15" action="ppaction://hlinksldjump"/>
            <a:extLst>
              <a:ext uri="{FF2B5EF4-FFF2-40B4-BE49-F238E27FC236}">
                <a16:creationId xmlns:a16="http://schemas.microsoft.com/office/drawing/2014/main" id="{C815D5B8-5176-4F0D-B2AF-0DBB09440893}"/>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66139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Containers 101</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latin typeface="Segoe UI Semibold" panose="020B0702040204020203" pitchFamily="34" charset="0"/>
                <a:cs typeface="Segoe UI Semibold" panose="020B0702040204020203" pitchFamily="34" charset="0"/>
              </a:rPr>
              <a:t>Containers</a:t>
            </a:r>
            <a:br>
              <a:rPr lang="en-US" sz="1200">
                <a:latin typeface="Segoe UI Semibold" panose="020B0702040204020203" pitchFamily="34" charset="0"/>
                <a:cs typeface="Segoe UI Semibold" panose="020B0702040204020203" pitchFamily="34" charset="0"/>
              </a:rPr>
            </a:br>
            <a:r>
              <a:rPr lang="en-US" sz="1200">
                <a:latin typeface="Segoe UI Semibold" panose="020B0702040204020203" pitchFamily="34" charset="0"/>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tx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tx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tx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25F6E7ED-3F6F-4652-B4ED-67309F5C624B}"/>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E6F94CA1-C08B-42F9-8997-43465106DE33}"/>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9D4123BD-FE2D-45A4-9B05-F83BEEC5C69F}"/>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92B54FA5-1DFA-4FB2-AD81-7EC3153E74C1}"/>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35BC8BB2-B61F-4DF6-8A96-EF92717CC2E0}"/>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8DF2C30D-2CDA-417A-9DD2-8218EA7AE13F}"/>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85BE0831-6C9E-4D2D-9A22-D73CBE7CB9DC}"/>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181E1EEF-B5A1-4848-905F-C37B46E0B3E6}"/>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2292927E-6E2B-4C66-875D-A94B4E611B8F}"/>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4941560A-BB4E-4A90-AE85-9A056E702205}"/>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DDCB349F-89DF-4362-86BF-0303B42AEE64}"/>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59923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E0E78324-01DF-458F-90B6-A7DE843C666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56364" y="2600703"/>
            <a:ext cx="3664111" cy="1504037"/>
          </a:xfrm>
          <a:prstGeom prst="rect">
            <a:avLst/>
          </a:prstGeom>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Resources</a:t>
            </a:r>
          </a:p>
        </p:txBody>
      </p:sp>
      <p:sp>
        <p:nvSpPr>
          <p:cNvPr id="43" name="TextBox 42">
            <a:extLst>
              <a:ext uri="{FF2B5EF4-FFF2-40B4-BE49-F238E27FC236}">
                <a16:creationId xmlns:a16="http://schemas.microsoft.com/office/drawing/2014/main" id="{4613DEEB-A92C-4002-8076-8EE45A62AC66}"/>
              </a:ext>
            </a:extLst>
          </p:cNvPr>
          <p:cNvSpPr txBox="1"/>
          <p:nvPr/>
        </p:nvSpPr>
        <p:spPr>
          <a:xfrm>
            <a:off x="7725780" y="2294030"/>
            <a:ext cx="3694695"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Container Orchestration Simplified with AKS</a:t>
            </a:r>
          </a:p>
        </p:txBody>
      </p:sp>
      <p:sp>
        <p:nvSpPr>
          <p:cNvPr id="44" name="TextBox 43">
            <a:extLst>
              <a:ext uri="{FF2B5EF4-FFF2-40B4-BE49-F238E27FC236}">
                <a16:creationId xmlns:a16="http://schemas.microsoft.com/office/drawing/2014/main" id="{A8D678EA-EF73-420B-9422-C6E7650E8EC9}"/>
              </a:ext>
            </a:extLst>
          </p:cNvPr>
          <p:cNvSpPr txBox="1"/>
          <p:nvPr/>
        </p:nvSpPr>
        <p:spPr>
          <a:xfrm>
            <a:off x="7756364" y="4289540"/>
            <a:ext cx="3664111"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Kubernetes Support in Azure Container Services</a:t>
            </a:r>
          </a:p>
        </p:txBody>
      </p:sp>
      <p:sp>
        <p:nvSpPr>
          <p:cNvPr id="45" name="TextBox 44">
            <a:extLst>
              <a:ext uri="{FF2B5EF4-FFF2-40B4-BE49-F238E27FC236}">
                <a16:creationId xmlns:a16="http://schemas.microsoft.com/office/drawing/2014/main" id="{9069DC1C-C1FB-4614-BEEF-694C9390DCF6}"/>
              </a:ext>
            </a:extLst>
          </p:cNvPr>
          <p:cNvSpPr txBox="1"/>
          <p:nvPr/>
        </p:nvSpPr>
        <p:spPr>
          <a:xfrm>
            <a:off x="3012153" y="2309792"/>
            <a:ext cx="4326199" cy="2394502"/>
          </a:xfrm>
          <a:prstGeom prst="rect">
            <a:avLst/>
          </a:prstGeom>
          <a:noFill/>
        </p:spPr>
        <p:txBody>
          <a:bodyPr wrap="square" lIns="146304" tIns="0" rIns="146304" bIns="146304" rtlCol="0" anchor="t">
            <a:spAutoFit/>
          </a:bodyPr>
          <a:lstStyle/>
          <a:p>
            <a:pPr marL="285750" indent="-285750">
              <a:spcAft>
                <a:spcPts val="1200"/>
              </a:spcAft>
              <a:buFont typeface="Arial" panose="020B0604020202020204" pitchFamily="34" charset="0"/>
              <a:buChar char="•"/>
            </a:pPr>
            <a:r>
              <a:rPr lang="en-US" sz="1600">
                <a:cs typeface="Segoe UI Semibold" panose="020B0702040204020203" pitchFamily="34" charset="0"/>
                <a:hlinkClick r:id="rId5"/>
              </a:rPr>
              <a:t>Azure Container Service (AKS)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6"/>
              </a:rPr>
              <a:t>AKS videos</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7"/>
              </a:rPr>
              <a:t>AKS technical documentation</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8"/>
              </a:rPr>
              <a:t>AKS pricing details </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9"/>
              </a:rPr>
              <a:t>AKS roadmap</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10"/>
              </a:rPr>
              <a:t>Azure Container Service Engine: </a:t>
            </a:r>
            <a:r>
              <a:rPr lang="en-US" sz="1600" err="1">
                <a:cs typeface="Segoe UI Semibold" panose="020B0702040204020203" pitchFamily="34" charset="0"/>
                <a:hlinkClick r:id="rId10"/>
              </a:rPr>
              <a:t>Github</a:t>
            </a:r>
            <a:endParaRPr lang="en-US" sz="1600">
              <a:cs typeface="Segoe UI Semibold" panose="020B0702040204020203" pitchFamily="34" charset="0"/>
            </a:endParaRPr>
          </a:p>
        </p:txBody>
      </p:sp>
      <p:pic>
        <p:nvPicPr>
          <p:cNvPr id="3" name="Picture 2">
            <a:hlinkClick r:id="rId11"/>
            <a:extLst>
              <a:ext uri="{FF2B5EF4-FFF2-40B4-BE49-F238E27FC236}">
                <a16:creationId xmlns:a16="http://schemas.microsoft.com/office/drawing/2014/main" id="{2C434280-7567-4CD3-BFAD-68CA5A216CAF}"/>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7756364" y="4596214"/>
            <a:ext cx="3664109" cy="1504036"/>
          </a:xfrm>
          <a:prstGeom prst="rect">
            <a:avLst/>
          </a:prstGeom>
        </p:spPr>
      </p:pic>
      <p:sp>
        <p:nvSpPr>
          <p:cNvPr id="26" name="Rectangle 25">
            <a:extLst>
              <a:ext uri="{FF2B5EF4-FFF2-40B4-BE49-F238E27FC236}">
                <a16:creationId xmlns:a16="http://schemas.microsoft.com/office/drawing/2014/main" id="{DEE07403-4FEC-4886-9A4C-D8DE0445279E}"/>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30A2EE82-DD64-405B-8520-B0FAC4AD5BF3}"/>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Rectangle: Rounded Corners 39">
            <a:extLst>
              <a:ext uri="{FF2B5EF4-FFF2-40B4-BE49-F238E27FC236}">
                <a16:creationId xmlns:a16="http://schemas.microsoft.com/office/drawing/2014/main" id="{4E498725-3975-4C58-954D-1A17819211CD}"/>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Service (AKS)</a:t>
            </a:r>
          </a:p>
        </p:txBody>
      </p:sp>
      <p:sp>
        <p:nvSpPr>
          <p:cNvPr id="41" name="Rectangle: Rounded Corners 40">
            <a:extLst>
              <a:ext uri="{FF2B5EF4-FFF2-40B4-BE49-F238E27FC236}">
                <a16:creationId xmlns:a16="http://schemas.microsoft.com/office/drawing/2014/main" id="{D53D55D3-58B1-461B-BB30-F4B2085A2138}"/>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C92319F4-2C19-4B3D-AE0C-6EC3F571822A}"/>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46" name="Rectangle: Rounded Corners 45">
            <a:extLst>
              <a:ext uri="{FF2B5EF4-FFF2-40B4-BE49-F238E27FC236}">
                <a16:creationId xmlns:a16="http://schemas.microsoft.com/office/drawing/2014/main" id="{BA323EA8-3E8F-4B91-87BB-DF4295C54C35}"/>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47" name="Rectangle: Rounded Corners 46">
            <a:extLst>
              <a:ext uri="{FF2B5EF4-FFF2-40B4-BE49-F238E27FC236}">
                <a16:creationId xmlns:a16="http://schemas.microsoft.com/office/drawing/2014/main" id="{92ED3299-46E8-43C3-BBE3-CDC8F200A05D}"/>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48" name="Group 47">
            <a:extLst>
              <a:ext uri="{FF2B5EF4-FFF2-40B4-BE49-F238E27FC236}">
                <a16:creationId xmlns:a16="http://schemas.microsoft.com/office/drawing/2014/main" id="{5A5B37AD-C04E-4034-BA48-918BD3DF43D9}"/>
              </a:ext>
            </a:extLst>
          </p:cNvPr>
          <p:cNvGrpSpPr/>
          <p:nvPr/>
        </p:nvGrpSpPr>
        <p:grpSpPr>
          <a:xfrm>
            <a:off x="787315" y="383763"/>
            <a:ext cx="558967" cy="539511"/>
            <a:chOff x="2368476" y="589018"/>
            <a:chExt cx="1012508" cy="977265"/>
          </a:xfrm>
        </p:grpSpPr>
        <p:sp>
          <p:nvSpPr>
            <p:cNvPr id="49" name="Freeform: Shape 48">
              <a:extLst>
                <a:ext uri="{FF2B5EF4-FFF2-40B4-BE49-F238E27FC236}">
                  <a16:creationId xmlns:a16="http://schemas.microsoft.com/office/drawing/2014/main" id="{76AF85B6-B281-42C9-B427-5CAE640BF10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D7B97528-C695-46EC-BB8B-F517F3976596}"/>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51" name="Freeform: Shape 50">
              <a:extLst>
                <a:ext uri="{FF2B5EF4-FFF2-40B4-BE49-F238E27FC236}">
                  <a16:creationId xmlns:a16="http://schemas.microsoft.com/office/drawing/2014/main" id="{8CE45B60-0D24-48CB-A1B4-B9AF6818EAB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BFF99AEA-E845-4148-ADF4-5F608BA004C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AB522FA4-2DA5-4581-AAF8-BAD0C81D3A6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1A48E165-4FE6-40FD-8AA9-BF5E303C94E1}"/>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5" name="Freeform: Shape 54">
              <a:extLst>
                <a:ext uri="{FF2B5EF4-FFF2-40B4-BE49-F238E27FC236}">
                  <a16:creationId xmlns:a16="http://schemas.microsoft.com/office/drawing/2014/main" id="{41B6B222-49FE-42D7-9AC2-2B39403BCAA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5A63E4CA-B26F-4DEA-8B86-F22A168BC66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A9BF5AF5-5FC0-4AE2-A4A5-3F3C136911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1C9A7155-7473-4BC8-8134-A7FBA4E3DEE8}"/>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5B81AE29-3737-46BA-BF56-C798306A3D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F5C4B4A7-4478-45E5-B1F1-A9BB2429DD2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E1BCD326-4856-4D06-ACA1-20862301A52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FCD613F6-9DBB-49F7-8097-8537595E3114}"/>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F4D82293-7BDD-4D93-B07D-F62ECCB9484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27642BE2-9C4D-46A1-AAF5-7C838457AAD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E03C666A-5D0A-4CA6-B14F-298A4BDFAEC2}"/>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F60A2139-DCDA-4CF2-8AD0-0DC34117236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2022ED03-8C60-476C-8C82-910B84BBB62E}"/>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FBBCEB55-7223-470C-9E4F-0751201336FC}"/>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8C941943-D7FA-4056-8238-86A5C774D5A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75" name="Group 74">
            <a:extLst>
              <a:ext uri="{FF2B5EF4-FFF2-40B4-BE49-F238E27FC236}">
                <a16:creationId xmlns:a16="http://schemas.microsoft.com/office/drawing/2014/main" id="{391363B7-BD89-4C75-BE29-79283F078AF5}"/>
              </a:ext>
            </a:extLst>
          </p:cNvPr>
          <p:cNvGrpSpPr/>
          <p:nvPr/>
        </p:nvGrpSpPr>
        <p:grpSpPr>
          <a:xfrm>
            <a:off x="733398" y="1682031"/>
            <a:ext cx="584655" cy="518563"/>
            <a:chOff x="2878931" y="2940843"/>
            <a:chExt cx="1095375" cy="971550"/>
          </a:xfrm>
        </p:grpSpPr>
        <p:sp>
          <p:nvSpPr>
            <p:cNvPr id="76" name="Freeform: Shape 75">
              <a:extLst>
                <a:ext uri="{FF2B5EF4-FFF2-40B4-BE49-F238E27FC236}">
                  <a16:creationId xmlns:a16="http://schemas.microsoft.com/office/drawing/2014/main" id="{62826829-4836-4196-887E-EEA2F58368A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0ACB1FC0-A987-4E72-84C4-914E02883695}"/>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2A187875-19AA-4CB7-A04F-448660613C06}"/>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DE3FFC62-1E2F-4734-A6FD-D71B32B81FA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DD5F4E02-1D08-4E14-851B-9D1781380FDB}"/>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5B54BDB3-5297-497C-9A76-9875CFD901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E5D6E7FB-46E5-4658-BFB7-7F8CF80982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83" name="Group 82">
            <a:extLst>
              <a:ext uri="{FF2B5EF4-FFF2-40B4-BE49-F238E27FC236}">
                <a16:creationId xmlns:a16="http://schemas.microsoft.com/office/drawing/2014/main" id="{E8767C7F-8070-469B-A88D-0F2AEAA2B2C6}"/>
              </a:ext>
            </a:extLst>
          </p:cNvPr>
          <p:cNvGrpSpPr/>
          <p:nvPr/>
        </p:nvGrpSpPr>
        <p:grpSpPr>
          <a:xfrm>
            <a:off x="765798" y="5557947"/>
            <a:ext cx="622506" cy="551594"/>
            <a:chOff x="4360069" y="2943701"/>
            <a:chExt cx="1095375" cy="970597"/>
          </a:xfrm>
        </p:grpSpPr>
        <p:sp>
          <p:nvSpPr>
            <p:cNvPr id="84" name="Freeform: Shape 83">
              <a:extLst>
                <a:ext uri="{FF2B5EF4-FFF2-40B4-BE49-F238E27FC236}">
                  <a16:creationId xmlns:a16="http://schemas.microsoft.com/office/drawing/2014/main" id="{DC12FED1-9746-433B-AB0A-5AAD8F7958A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EA02B2E5-139D-40DC-A779-E4D3324E8A7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F8CF02BE-1FB8-45DD-A2DA-2A00A551802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9ADDB66D-3BD0-40F6-B909-A7380D0BE0DB}"/>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9CDEE2C8-AAF8-4F2F-A13E-82D5E9AD0B40}"/>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269E8741-E2A7-45F7-A080-5D2CA1102CE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90" name="Group 89">
            <a:extLst>
              <a:ext uri="{FF2B5EF4-FFF2-40B4-BE49-F238E27FC236}">
                <a16:creationId xmlns:a16="http://schemas.microsoft.com/office/drawing/2014/main" id="{10F7C3E2-598F-4AF1-B8D8-6F5468B52B2E}"/>
              </a:ext>
            </a:extLst>
          </p:cNvPr>
          <p:cNvGrpSpPr/>
          <p:nvPr/>
        </p:nvGrpSpPr>
        <p:grpSpPr>
          <a:xfrm>
            <a:off x="703070" y="2979242"/>
            <a:ext cx="660357" cy="523360"/>
            <a:chOff x="3517678" y="3062050"/>
            <a:chExt cx="1225868" cy="971550"/>
          </a:xfrm>
        </p:grpSpPr>
        <p:sp>
          <p:nvSpPr>
            <p:cNvPr id="91" name="Freeform: Shape 90">
              <a:extLst>
                <a:ext uri="{FF2B5EF4-FFF2-40B4-BE49-F238E27FC236}">
                  <a16:creationId xmlns:a16="http://schemas.microsoft.com/office/drawing/2014/main" id="{EE2CA967-F73D-4952-B537-EE8B8237D41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0E26E28C-E41E-4580-B193-5B733479621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00F3F531-BDD2-4285-89F1-43AB6FE5B1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15A791E0-9290-4416-9F6F-9E0AE973BE5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862CDE8F-394A-48BF-9810-2942645F65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923E9877-1485-4B3E-8110-ED263E36EAD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B42DBFA5-BE55-4A1E-AEFE-3C0FCA330AA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66875EA4-F31E-4AE3-A0BC-A3CC46F3D3A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48714EEB-21C1-4340-B6B1-A9DD883572F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2C995A77-B56E-4113-9A70-6E0C4BE2E29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2DE084D4-BB87-4473-8D7E-86F48483558D}"/>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2350111C-60A6-46B0-8939-CF0F96616DC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73CB18A1-7E56-4F70-83F6-2B66D468FB8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04" name="Graphic 103">
            <a:extLst>
              <a:ext uri="{FF2B5EF4-FFF2-40B4-BE49-F238E27FC236}">
                <a16:creationId xmlns:a16="http://schemas.microsoft.com/office/drawing/2014/main" id="{F37C18D8-DFBA-4ED2-9F38-696A61E340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6103" y="4179136"/>
            <a:ext cx="607142" cy="613272"/>
          </a:xfrm>
          <a:prstGeom prst="rect">
            <a:avLst/>
          </a:prstGeom>
        </p:spPr>
      </p:pic>
      <p:sp>
        <p:nvSpPr>
          <p:cNvPr id="105" name="Rectangle 104">
            <a:hlinkClick r:id="rId15" action="ppaction://hlinksldjump"/>
            <a:extLst>
              <a:ext uri="{FF2B5EF4-FFF2-40B4-BE49-F238E27FC236}">
                <a16:creationId xmlns:a16="http://schemas.microsoft.com/office/drawing/2014/main" id="{EDA062C2-FEBB-431B-89D2-8BEF7B1AE024}"/>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hlinkClick r:id="rId16" action="ppaction://hlinksldjump"/>
            <a:extLst>
              <a:ext uri="{FF2B5EF4-FFF2-40B4-BE49-F238E27FC236}">
                <a16:creationId xmlns:a16="http://schemas.microsoft.com/office/drawing/2014/main" id="{DB877CDC-1A5E-44D1-B15A-EFCD478447B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hlinkClick r:id="rId17" action="ppaction://hlinksldjump"/>
            <a:extLst>
              <a:ext uri="{FF2B5EF4-FFF2-40B4-BE49-F238E27FC236}">
                <a16:creationId xmlns:a16="http://schemas.microsoft.com/office/drawing/2014/main" id="{0922046A-23C1-4C5A-9881-3DD71098FB7B}"/>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hlinkClick r:id="rId18" action="ppaction://hlinksldjump"/>
            <a:extLst>
              <a:ext uri="{FF2B5EF4-FFF2-40B4-BE49-F238E27FC236}">
                <a16:creationId xmlns:a16="http://schemas.microsoft.com/office/drawing/2014/main" id="{074BFF10-67AB-4506-993B-43F2AEF34145}"/>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hlinkClick r:id="rId19" action="ppaction://hlinksldjump"/>
            <a:extLst>
              <a:ext uri="{FF2B5EF4-FFF2-40B4-BE49-F238E27FC236}">
                <a16:creationId xmlns:a16="http://schemas.microsoft.com/office/drawing/2014/main" id="{5A86E0B9-DFE4-4AE0-A146-EF33A8E5F3C0}"/>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71844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11525250" cy="871503"/>
          </a:xfrm>
        </p:spPr>
        <p:txBody>
          <a:bodyPr anchor="ctr"/>
          <a:lstStyle/>
          <a:p>
            <a:r>
              <a:rPr lang="en-US" sz="6000">
                <a:solidFill>
                  <a:schemeClr val="bg1"/>
                </a:solidFill>
              </a:rPr>
              <a:t>Azure Container Instances (ACI)</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Azure Container Instances </a:t>
            </a:r>
            <a:br>
              <a:rPr lang="en-US" sz="1200">
                <a:latin typeface="Segoe UI Semibold" panose="020B0702040204020203" pitchFamily="34" charset="0"/>
                <a:cs typeface="Segoe UI Semibold" panose="020B0702040204020203" pitchFamily="34" charset="0"/>
              </a:rPr>
            </a:br>
            <a:r>
              <a:rPr lang="en-US" sz="1200">
                <a:latin typeface="Segoe UI Semibold" panose="020B0702040204020203" pitchFamily="34"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E0E5EC"/>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tx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34C7B05C-7120-4D49-9E6F-82A3E3BCDFF3}"/>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C9E3C2B-308B-4B8E-ACCE-B3710D88FC51}"/>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52218E68-CB65-4812-836D-AAC09DA8CFD1}"/>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3D9D7919-338F-409D-9B20-CA9DE5784066}"/>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949B17E7-44A8-4509-86F7-F11AB5DCAF44}"/>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B5BB6702-CF53-4487-810E-37F9D04F9B98}"/>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7BA584D4-D5CD-40EF-BA84-8DF9AC125E68}"/>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5736C647-63AA-437B-97C2-3ACBF7CDDB95}"/>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D1A59676-8B05-4361-B709-EDBD96657911}"/>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A9543B75-1088-4132-A6A8-7AA75C935280}"/>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DBA40800-219F-4556-AEFB-C89707DF162E}"/>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65736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4">
            <a:extLst>
              <a:ext uri="{FF2B5EF4-FFF2-40B4-BE49-F238E27FC236}">
                <a16:creationId xmlns:a16="http://schemas.microsoft.com/office/drawing/2014/main" id="{4F411300-D792-46C6-94F9-199753E76424}"/>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77C0BAC2-2E93-4265-9A59-9ED5615C1049}"/>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E68BB583-5604-4EB8-B071-8F424CE84E6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Rectangle: Rounded Corners 60">
            <a:extLst>
              <a:ext uri="{FF2B5EF4-FFF2-40B4-BE49-F238E27FC236}">
                <a16:creationId xmlns:a16="http://schemas.microsoft.com/office/drawing/2014/main" id="{8F376275-661A-4356-9193-E52EB3E0A111}"/>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62" name="Rectangle: Rounded Corners 61">
            <a:extLst>
              <a:ext uri="{FF2B5EF4-FFF2-40B4-BE49-F238E27FC236}">
                <a16:creationId xmlns:a16="http://schemas.microsoft.com/office/drawing/2014/main" id="{9001941D-3141-4B76-A4EC-12FABE3F2B36}"/>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63" name="Rectangle: Rounded Corners 62">
            <a:extLst>
              <a:ext uri="{FF2B5EF4-FFF2-40B4-BE49-F238E27FC236}">
                <a16:creationId xmlns:a16="http://schemas.microsoft.com/office/drawing/2014/main" id="{8FBB9379-8002-45D2-9DCA-FB25F40ABD32}"/>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64" name="Rectangle: Rounded Corners 63">
            <a:extLst>
              <a:ext uri="{FF2B5EF4-FFF2-40B4-BE49-F238E27FC236}">
                <a16:creationId xmlns:a16="http://schemas.microsoft.com/office/drawing/2014/main" id="{A0261ABC-FFC5-45D5-B7B7-394950716918}"/>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66" name="Rectangle: Rounded Corners 65">
            <a:extLst>
              <a:ext uri="{FF2B5EF4-FFF2-40B4-BE49-F238E27FC236}">
                <a16:creationId xmlns:a16="http://schemas.microsoft.com/office/drawing/2014/main" id="{52DAB34E-7A5D-4AA1-BC86-64D9F235E62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67" name="Group 66">
            <a:extLst>
              <a:ext uri="{FF2B5EF4-FFF2-40B4-BE49-F238E27FC236}">
                <a16:creationId xmlns:a16="http://schemas.microsoft.com/office/drawing/2014/main" id="{1BE654CE-22EB-46ED-BA22-18650964AFBA}"/>
              </a:ext>
            </a:extLst>
          </p:cNvPr>
          <p:cNvGrpSpPr/>
          <p:nvPr/>
        </p:nvGrpSpPr>
        <p:grpSpPr>
          <a:xfrm>
            <a:off x="787315" y="383763"/>
            <a:ext cx="558967" cy="539511"/>
            <a:chOff x="2368476" y="589018"/>
            <a:chExt cx="1012508" cy="977265"/>
          </a:xfrm>
        </p:grpSpPr>
        <p:sp>
          <p:nvSpPr>
            <p:cNvPr id="68" name="Freeform: Shape 67">
              <a:extLst>
                <a:ext uri="{FF2B5EF4-FFF2-40B4-BE49-F238E27FC236}">
                  <a16:creationId xmlns:a16="http://schemas.microsoft.com/office/drawing/2014/main" id="{396D51FC-15B6-44D4-B3B2-ED0048228EC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FD0C1AB5-AD02-4F28-BC0C-64435981B1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2E1596B2-5724-4C50-8A88-CBCD1B55AE95}"/>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453F6058-096D-425D-B4F3-A9A3809434E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960B69B3-B642-4C03-B242-2112911770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C2DB164A-5E22-486D-B321-07F7B763157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888A69AA-6FDE-4D86-BE2C-30883AD27AF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A2AA5B94-4A1B-4A34-A7F3-00D1B1FA93F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AEEAE2B1-96D7-4976-9518-827837914C1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58DB895D-B82A-4533-B08F-35793430261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FBDB8F62-06F7-4475-B62D-9A72B0A7CB4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D0343C3D-E876-48B3-AF44-0F8E8FFBEAF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7B63AAF2-3A92-4B12-9826-77D1B7D8B9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623EE5DF-EEA1-4B00-A7AB-21F4C9D2F07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36CEB21E-4663-41D2-B2B6-C8DBB9F0BA0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FF591B03-7AEC-495F-A7CE-B6AFA870AB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F5CEA322-A3A9-4897-8D41-B3EBFBE4A8E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C9D27804-56E7-40EB-923D-F15220EEE12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C692DA62-299A-481C-B369-466A0FBE7D1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ED048579-3248-401C-A758-85832BC70B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ED5CD96D-CD91-47F3-926A-154777B3D2E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89" name="Group 88">
            <a:extLst>
              <a:ext uri="{FF2B5EF4-FFF2-40B4-BE49-F238E27FC236}">
                <a16:creationId xmlns:a16="http://schemas.microsoft.com/office/drawing/2014/main" id="{FE911BC6-7EF9-45FD-BD35-77A174AFB413}"/>
              </a:ext>
            </a:extLst>
          </p:cNvPr>
          <p:cNvGrpSpPr/>
          <p:nvPr/>
        </p:nvGrpSpPr>
        <p:grpSpPr>
          <a:xfrm>
            <a:off x="733398" y="1682031"/>
            <a:ext cx="584655" cy="518563"/>
            <a:chOff x="2878931" y="2940843"/>
            <a:chExt cx="1095375" cy="971550"/>
          </a:xfrm>
        </p:grpSpPr>
        <p:sp>
          <p:nvSpPr>
            <p:cNvPr id="90" name="Freeform: Shape 89">
              <a:extLst>
                <a:ext uri="{FF2B5EF4-FFF2-40B4-BE49-F238E27FC236}">
                  <a16:creationId xmlns:a16="http://schemas.microsoft.com/office/drawing/2014/main" id="{5CE9FE61-6FC1-46BA-80C0-60B0A2C389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B2EF222A-F91D-47DF-9A26-DF44BA31C07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1467B48A-1287-4AAE-8FA9-48E990D875F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A63BF16B-8397-4F63-AC48-9E6EAD27BAC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4977F97D-F105-4466-BED2-C224C7E3613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9BD0806D-9B98-40B5-B617-AF5BFF3CE24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086D91AE-D5A2-4993-AEBC-6C65AABD6D9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97" name="Group 96">
            <a:extLst>
              <a:ext uri="{FF2B5EF4-FFF2-40B4-BE49-F238E27FC236}">
                <a16:creationId xmlns:a16="http://schemas.microsoft.com/office/drawing/2014/main" id="{8682EAE5-3464-4BF1-BA3B-1E1ED1001259}"/>
              </a:ext>
            </a:extLst>
          </p:cNvPr>
          <p:cNvGrpSpPr/>
          <p:nvPr/>
        </p:nvGrpSpPr>
        <p:grpSpPr>
          <a:xfrm>
            <a:off x="765798" y="5557947"/>
            <a:ext cx="622506" cy="551594"/>
            <a:chOff x="4360069" y="2943701"/>
            <a:chExt cx="1095375" cy="970597"/>
          </a:xfrm>
        </p:grpSpPr>
        <p:sp>
          <p:nvSpPr>
            <p:cNvPr id="98" name="Freeform: Shape 97">
              <a:extLst>
                <a:ext uri="{FF2B5EF4-FFF2-40B4-BE49-F238E27FC236}">
                  <a16:creationId xmlns:a16="http://schemas.microsoft.com/office/drawing/2014/main" id="{F70D5549-1780-4609-A8AC-D95F1BEF141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130CC9AC-058C-46AE-8FDC-E29B13D052F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7F59C242-DF8A-417A-AA25-4B8F7482D09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6E74E24C-E915-4615-AA0C-2CF203BB115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84D2A658-862B-41B4-9123-B0A03D64DAC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F2017FE0-74C5-420B-A775-23A48B6AE02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04" name="Group 103">
            <a:extLst>
              <a:ext uri="{FF2B5EF4-FFF2-40B4-BE49-F238E27FC236}">
                <a16:creationId xmlns:a16="http://schemas.microsoft.com/office/drawing/2014/main" id="{2C802710-FA1F-4C36-AF24-6071D689549C}"/>
              </a:ext>
            </a:extLst>
          </p:cNvPr>
          <p:cNvGrpSpPr/>
          <p:nvPr/>
        </p:nvGrpSpPr>
        <p:grpSpPr>
          <a:xfrm>
            <a:off x="703070" y="2979242"/>
            <a:ext cx="660357" cy="523360"/>
            <a:chOff x="3517678" y="3062050"/>
            <a:chExt cx="1225868" cy="971550"/>
          </a:xfrm>
        </p:grpSpPr>
        <p:sp>
          <p:nvSpPr>
            <p:cNvPr id="105" name="Freeform: Shape 104">
              <a:extLst>
                <a:ext uri="{FF2B5EF4-FFF2-40B4-BE49-F238E27FC236}">
                  <a16:creationId xmlns:a16="http://schemas.microsoft.com/office/drawing/2014/main" id="{A92CAE69-94A2-4C05-BCEF-112E772958C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64E318CC-A39C-4A0B-916A-DF51FBCFF3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A2F89B69-88BD-48C7-A041-A5B7B1288F1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1FA7AEEF-32F6-4C6A-8B3C-43906A01842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09" name="Freeform: Shape 108">
              <a:extLst>
                <a:ext uri="{FF2B5EF4-FFF2-40B4-BE49-F238E27FC236}">
                  <a16:creationId xmlns:a16="http://schemas.microsoft.com/office/drawing/2014/main" id="{60C1B834-315C-423E-95E7-853426AC915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CE35CB9E-CA81-4AF0-B118-D698DBACE6B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CFA53868-E048-43BB-8B3C-A206B195D95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12D8A5CB-5DD9-43AD-A23F-3A7830EF02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B22F979C-913D-4DDB-A8E3-4231051EE0C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14" name="Freeform: Shape 113">
              <a:extLst>
                <a:ext uri="{FF2B5EF4-FFF2-40B4-BE49-F238E27FC236}">
                  <a16:creationId xmlns:a16="http://schemas.microsoft.com/office/drawing/2014/main" id="{04BB2161-34BD-4F31-A99E-C14C7C01B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78544BCE-37E4-47FD-8158-7B154F54CF8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82C16065-8D73-4308-9AB3-F4EC9F78F13D}"/>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F7C48C97-73EA-4778-B5F9-478BB5AB512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18" name="Graphic 117">
            <a:extLst>
              <a:ext uri="{FF2B5EF4-FFF2-40B4-BE49-F238E27FC236}">
                <a16:creationId xmlns:a16="http://schemas.microsoft.com/office/drawing/2014/main" id="{B5B49AB8-47A7-4619-B5AB-1A1574FE06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221" name="Rectangle: Rounded Corners 220">
            <a:extLst>
              <a:ext uri="{FF2B5EF4-FFF2-40B4-BE49-F238E27FC236}">
                <a16:creationId xmlns:a16="http://schemas.microsoft.com/office/drawing/2014/main" id="{0E0CBC1D-6624-4311-98B5-B68F96A2D1C6}"/>
              </a:ext>
            </a:extLst>
          </p:cNvPr>
          <p:cNvSpPr/>
          <p:nvPr/>
        </p:nvSpPr>
        <p:spPr bwMode="auto">
          <a:xfrm rot="5400000">
            <a:off x="11532624" y="5758426"/>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IaaS</a:t>
            </a:r>
          </a:p>
        </p:txBody>
      </p:sp>
      <p:sp>
        <p:nvSpPr>
          <p:cNvPr id="222" name="Rectangle: Rounded Corners 221">
            <a:extLst>
              <a:ext uri="{FF2B5EF4-FFF2-40B4-BE49-F238E27FC236}">
                <a16:creationId xmlns:a16="http://schemas.microsoft.com/office/drawing/2014/main" id="{097B1DE9-6E1C-429D-BA4C-475C6FD84312}"/>
              </a:ext>
            </a:extLst>
          </p:cNvPr>
          <p:cNvSpPr/>
          <p:nvPr/>
        </p:nvSpPr>
        <p:spPr bwMode="auto">
          <a:xfrm rot="5400000">
            <a:off x="11532624" y="2277621"/>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PaaS</a:t>
            </a:r>
          </a:p>
        </p:txBody>
      </p:sp>
      <p:grpSp>
        <p:nvGrpSpPr>
          <p:cNvPr id="223" name="Group 222">
            <a:extLst>
              <a:ext uri="{FF2B5EF4-FFF2-40B4-BE49-F238E27FC236}">
                <a16:creationId xmlns:a16="http://schemas.microsoft.com/office/drawing/2014/main" id="{AF72EE28-4ADF-4C26-A30E-60C17F7EFD9E}"/>
              </a:ext>
            </a:extLst>
          </p:cNvPr>
          <p:cNvGrpSpPr/>
          <p:nvPr/>
        </p:nvGrpSpPr>
        <p:grpSpPr>
          <a:xfrm>
            <a:off x="4449244" y="2410773"/>
            <a:ext cx="1614414" cy="3282292"/>
            <a:chOff x="4491419" y="2852057"/>
            <a:chExt cx="1614414" cy="3079652"/>
          </a:xfrm>
        </p:grpSpPr>
        <p:sp>
          <p:nvSpPr>
            <p:cNvPr id="253" name="Rectangle: Rounded Corners 252">
              <a:extLst>
                <a:ext uri="{FF2B5EF4-FFF2-40B4-BE49-F238E27FC236}">
                  <a16:creationId xmlns:a16="http://schemas.microsoft.com/office/drawing/2014/main" id="{BC16710A-BF0E-47BB-895E-B6BCBAEA44E8}"/>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 services</a:t>
              </a:r>
            </a:p>
          </p:txBody>
        </p:sp>
        <p:grpSp>
          <p:nvGrpSpPr>
            <p:cNvPr id="254" name="Group 253">
              <a:extLst>
                <a:ext uri="{FF2B5EF4-FFF2-40B4-BE49-F238E27FC236}">
                  <a16:creationId xmlns:a16="http://schemas.microsoft.com/office/drawing/2014/main" id="{D4FF1403-0FE0-43CD-9EEE-1B8845A6E54E}"/>
                </a:ext>
              </a:extLst>
            </p:cNvPr>
            <p:cNvGrpSpPr/>
            <p:nvPr/>
          </p:nvGrpSpPr>
          <p:grpSpPr>
            <a:xfrm>
              <a:off x="4598744" y="3358746"/>
              <a:ext cx="1399763" cy="2432455"/>
              <a:chOff x="2931886" y="3387774"/>
              <a:chExt cx="1371600" cy="2345369"/>
            </a:xfrm>
          </p:grpSpPr>
          <p:sp>
            <p:nvSpPr>
              <p:cNvPr id="255" name="Rectangle: Rounded Corners 254">
                <a:extLst>
                  <a:ext uri="{FF2B5EF4-FFF2-40B4-BE49-F238E27FC236}">
                    <a16:creationId xmlns:a16="http://schemas.microsoft.com/office/drawing/2014/main" id="{99F35FF1-A4E9-4BC5-A6E6-59534BA8C549}"/>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SQL Database</a:t>
                </a:r>
              </a:p>
            </p:txBody>
          </p:sp>
          <p:sp>
            <p:nvSpPr>
              <p:cNvPr id="256" name="Rectangle: Rounded Corners 255">
                <a:extLst>
                  <a:ext uri="{FF2B5EF4-FFF2-40B4-BE49-F238E27FC236}">
                    <a16:creationId xmlns:a16="http://schemas.microsoft.com/office/drawing/2014/main" id="{075A406D-7458-4930-8DEE-25F2DC5F83BA}"/>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Redis</a:t>
                </a:r>
                <a:r>
                  <a:rPr lang="en-US" sz="1000">
                    <a:solidFill>
                      <a:schemeClr val="tx1"/>
                    </a:solidFill>
                    <a:cs typeface="Segoe UI" pitchFamily="34" charset="0"/>
                  </a:rPr>
                  <a:t> Cache </a:t>
                </a:r>
              </a:p>
            </p:txBody>
          </p:sp>
          <p:sp>
            <p:nvSpPr>
              <p:cNvPr id="257" name="Rectangle: Rounded Corners 256">
                <a:extLst>
                  <a:ext uri="{FF2B5EF4-FFF2-40B4-BE49-F238E27FC236}">
                    <a16:creationId xmlns:a16="http://schemas.microsoft.com/office/drawing/2014/main" id="{3A8F5571-AFAF-4EA4-8028-B666178D5744}"/>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CosmosDB</a:t>
                </a:r>
                <a:endParaRPr lang="en-US" sz="1000">
                  <a:solidFill>
                    <a:schemeClr val="tx1"/>
                  </a:solidFill>
                  <a:cs typeface="Segoe UI" pitchFamily="34" charset="0"/>
                </a:endParaRPr>
              </a:p>
            </p:txBody>
          </p:sp>
          <p:sp>
            <p:nvSpPr>
              <p:cNvPr id="258" name="Rectangle: Rounded Corners 257">
                <a:extLst>
                  <a:ext uri="{FF2B5EF4-FFF2-40B4-BE49-F238E27FC236}">
                    <a16:creationId xmlns:a16="http://schemas.microsoft.com/office/drawing/2014/main" id="{618EB7EE-4D9C-467C-8CD5-60BA51126506}"/>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And more!</a:t>
                </a:r>
              </a:p>
            </p:txBody>
          </p:sp>
        </p:grpSp>
      </p:grpSp>
      <p:sp>
        <p:nvSpPr>
          <p:cNvPr id="224" name="Rectangle: Rounded Corners 223">
            <a:extLst>
              <a:ext uri="{FF2B5EF4-FFF2-40B4-BE49-F238E27FC236}">
                <a16:creationId xmlns:a16="http://schemas.microsoft.com/office/drawing/2014/main" id="{D34DF09F-52B1-414F-83FB-3FE657240985}"/>
              </a:ext>
            </a:extLst>
          </p:cNvPr>
          <p:cNvSpPr/>
          <p:nvPr/>
        </p:nvSpPr>
        <p:spPr bwMode="auto">
          <a:xfrm>
            <a:off x="2521027" y="2410773"/>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Partner services</a:t>
            </a:r>
          </a:p>
        </p:txBody>
      </p:sp>
      <p:grpSp>
        <p:nvGrpSpPr>
          <p:cNvPr id="225" name="Group 224">
            <a:extLst>
              <a:ext uri="{FF2B5EF4-FFF2-40B4-BE49-F238E27FC236}">
                <a16:creationId xmlns:a16="http://schemas.microsoft.com/office/drawing/2014/main" id="{049FCBD5-4128-42B0-820C-1BA9581BD749}"/>
              </a:ext>
            </a:extLst>
          </p:cNvPr>
          <p:cNvGrpSpPr/>
          <p:nvPr/>
        </p:nvGrpSpPr>
        <p:grpSpPr>
          <a:xfrm>
            <a:off x="2628352" y="2950802"/>
            <a:ext cx="1399763" cy="2592510"/>
            <a:chOff x="2931886" y="3387774"/>
            <a:chExt cx="1371600" cy="2345369"/>
          </a:xfrm>
        </p:grpSpPr>
        <p:sp>
          <p:nvSpPr>
            <p:cNvPr id="249" name="Rectangle: Rounded Corners 248">
              <a:extLst>
                <a:ext uri="{FF2B5EF4-FFF2-40B4-BE49-F238E27FC236}">
                  <a16:creationId xmlns:a16="http://schemas.microsoft.com/office/drawing/2014/main" id="{0722CDBC-A17B-4DF3-9CD4-ABA54A1E1031}"/>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OpenShift</a:t>
              </a:r>
              <a:endParaRPr lang="en-US" sz="1000">
                <a:solidFill>
                  <a:schemeClr val="tx1"/>
                </a:solidFill>
                <a:cs typeface="Segoe UI" pitchFamily="34" charset="0"/>
              </a:endParaRPr>
            </a:p>
          </p:txBody>
        </p:sp>
        <p:sp>
          <p:nvSpPr>
            <p:cNvPr id="250" name="Rectangle: Rounded Corners 249">
              <a:extLst>
                <a:ext uri="{FF2B5EF4-FFF2-40B4-BE49-F238E27FC236}">
                  <a16:creationId xmlns:a16="http://schemas.microsoft.com/office/drawing/2014/main" id="{B6B74173-BD93-4D7E-BB4A-F4722A70F039}"/>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Pivotal Cloud Foundry </a:t>
              </a:r>
            </a:p>
          </p:txBody>
        </p:sp>
        <p:sp>
          <p:nvSpPr>
            <p:cNvPr id="251" name="Rectangle: Rounded Corners 250">
              <a:extLst>
                <a:ext uri="{FF2B5EF4-FFF2-40B4-BE49-F238E27FC236}">
                  <a16:creationId xmlns:a16="http://schemas.microsoft.com/office/drawing/2014/main" id="{A7933E84-CA62-42A6-A89B-A4A258763ABC}"/>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Docker Enterprise Edition </a:t>
              </a:r>
            </a:p>
          </p:txBody>
        </p:sp>
        <p:sp>
          <p:nvSpPr>
            <p:cNvPr id="252" name="Rectangle: Rounded Corners 251">
              <a:extLst>
                <a:ext uri="{FF2B5EF4-FFF2-40B4-BE49-F238E27FC236}">
                  <a16:creationId xmlns:a16="http://schemas.microsoft.com/office/drawing/2014/main" id="{A71494F2-8E2C-4706-B3A4-179B83E2DF28}"/>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Mesosphere </a:t>
              </a:r>
              <a:br>
                <a:rPr lang="en-US" sz="1000">
                  <a:solidFill>
                    <a:schemeClr val="tx1"/>
                  </a:solidFill>
                  <a:cs typeface="Segoe UI" pitchFamily="34" charset="0"/>
                </a:rPr>
              </a:br>
              <a:r>
                <a:rPr lang="en-US" sz="1000">
                  <a:solidFill>
                    <a:schemeClr val="tx1"/>
                  </a:solidFill>
                  <a:cs typeface="Segoe UI" pitchFamily="34" charset="0"/>
                </a:rPr>
                <a:t>DC/OS</a:t>
              </a:r>
            </a:p>
          </p:txBody>
        </p:sp>
      </p:grpSp>
      <p:sp>
        <p:nvSpPr>
          <p:cNvPr id="226" name="Rectangle: Rounded Corners 225">
            <a:extLst>
              <a:ext uri="{FF2B5EF4-FFF2-40B4-BE49-F238E27FC236}">
                <a16:creationId xmlns:a16="http://schemas.microsoft.com/office/drawing/2014/main" id="{DF926514-6B81-4E6D-BD7F-DF14186E3242}"/>
              </a:ext>
            </a:extLst>
          </p:cNvPr>
          <p:cNvSpPr/>
          <p:nvPr/>
        </p:nvSpPr>
        <p:spPr bwMode="auto">
          <a:xfrm>
            <a:off x="2521026" y="5813490"/>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a:t>
            </a:r>
          </a:p>
        </p:txBody>
      </p:sp>
      <p:sp>
        <p:nvSpPr>
          <p:cNvPr id="227" name="Rectangle: Rounded Corners 226">
            <a:extLst>
              <a:ext uri="{FF2B5EF4-FFF2-40B4-BE49-F238E27FC236}">
                <a16:creationId xmlns:a16="http://schemas.microsoft.com/office/drawing/2014/main" id="{DC0F8D7D-DAD3-45C7-A24A-383EC9145987}"/>
              </a:ext>
            </a:extLst>
          </p:cNvPr>
          <p:cNvSpPr/>
          <p:nvPr/>
        </p:nvSpPr>
        <p:spPr bwMode="auto">
          <a:xfrm>
            <a:off x="10801796" y="2001610"/>
            <a:ext cx="840131" cy="3691455"/>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Registry (ACR)</a:t>
            </a:r>
          </a:p>
        </p:txBody>
      </p:sp>
      <p:cxnSp>
        <p:nvCxnSpPr>
          <p:cNvPr id="228" name="Straight Arrow Connector 227">
            <a:extLst>
              <a:ext uri="{FF2B5EF4-FFF2-40B4-BE49-F238E27FC236}">
                <a16:creationId xmlns:a16="http://schemas.microsoft.com/office/drawing/2014/main" id="{D3733642-1F23-4D57-A724-9A77F95A9338}"/>
              </a:ext>
            </a:extLst>
          </p:cNvPr>
          <p:cNvCxnSpPr>
            <a:cxnSpLocks/>
            <a:stCxn id="247" idx="2"/>
            <a:endCxn id="234" idx="0"/>
          </p:cNvCxnSpPr>
          <p:nvPr/>
        </p:nvCxnSpPr>
        <p:spPr>
          <a:xfrm flipH="1">
            <a:off x="7067859" y="4211683"/>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E96C5829-DA88-42D6-B5EE-6B53485AB43C}"/>
              </a:ext>
            </a:extLst>
          </p:cNvPr>
          <p:cNvCxnSpPr>
            <a:cxnSpLocks/>
          </p:cNvCxnSpPr>
          <p:nvPr/>
        </p:nvCxnSpPr>
        <p:spPr>
          <a:xfrm flipV="1">
            <a:off x="11789585" y="1820664"/>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Rounded Corners 229">
            <a:extLst>
              <a:ext uri="{FF2B5EF4-FFF2-40B4-BE49-F238E27FC236}">
                <a16:creationId xmlns:a16="http://schemas.microsoft.com/office/drawing/2014/main" id="{C3AB3C76-B12A-488F-8678-11E00432BB43}"/>
              </a:ext>
            </a:extLst>
          </p:cNvPr>
          <p:cNvSpPr/>
          <p:nvPr/>
        </p:nvSpPr>
        <p:spPr bwMode="auto">
          <a:xfrm>
            <a:off x="4449245" y="1819473"/>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OSBA</a:t>
            </a:r>
          </a:p>
        </p:txBody>
      </p:sp>
      <p:grpSp>
        <p:nvGrpSpPr>
          <p:cNvPr id="231" name="Group 230">
            <a:extLst>
              <a:ext uri="{FF2B5EF4-FFF2-40B4-BE49-F238E27FC236}">
                <a16:creationId xmlns:a16="http://schemas.microsoft.com/office/drawing/2014/main" id="{6127A705-7039-48A8-B317-2D99CAE46768}"/>
              </a:ext>
            </a:extLst>
          </p:cNvPr>
          <p:cNvGrpSpPr/>
          <p:nvPr/>
        </p:nvGrpSpPr>
        <p:grpSpPr>
          <a:xfrm>
            <a:off x="6432562" y="3335065"/>
            <a:ext cx="1273446" cy="876618"/>
            <a:chOff x="5465920" y="3243178"/>
            <a:chExt cx="1407780" cy="931522"/>
          </a:xfrm>
        </p:grpSpPr>
        <p:sp>
          <p:nvSpPr>
            <p:cNvPr id="247" name="Rectangle: Rounded Corners 246">
              <a:extLst>
                <a:ext uri="{FF2B5EF4-FFF2-40B4-BE49-F238E27FC236}">
                  <a16:creationId xmlns:a16="http://schemas.microsoft.com/office/drawing/2014/main" id="{E32152EF-FFE5-4D24-92A2-ED25A91DBB54}"/>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Service (AKS)</a:t>
              </a:r>
            </a:p>
          </p:txBody>
        </p:sp>
        <p:sp>
          <p:nvSpPr>
            <p:cNvPr id="248" name="Rectangle: Rounded Corners 247">
              <a:extLst>
                <a:ext uri="{FF2B5EF4-FFF2-40B4-BE49-F238E27FC236}">
                  <a16:creationId xmlns:a16="http://schemas.microsoft.com/office/drawing/2014/main" id="{20C58ED1-8E5C-4BB8-B1C6-ECC558ED8696}"/>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ACS Engine</a:t>
              </a:r>
            </a:p>
          </p:txBody>
        </p:sp>
      </p:grpSp>
      <p:cxnSp>
        <p:nvCxnSpPr>
          <p:cNvPr id="232" name="Straight Arrow Connector 231">
            <a:extLst>
              <a:ext uri="{FF2B5EF4-FFF2-40B4-BE49-F238E27FC236}">
                <a16:creationId xmlns:a16="http://schemas.microsoft.com/office/drawing/2014/main" id="{A720500A-206C-4845-AC52-A22D2140A704}"/>
              </a:ext>
            </a:extLst>
          </p:cNvPr>
          <p:cNvCxnSpPr>
            <a:cxnSpLocks/>
            <a:stCxn id="247" idx="2"/>
          </p:cNvCxnSpPr>
          <p:nvPr/>
        </p:nvCxnSpPr>
        <p:spPr>
          <a:xfrm>
            <a:off x="7069285" y="4211683"/>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3" name="Rectangle: Rounded Corners 232">
            <a:extLst>
              <a:ext uri="{FF2B5EF4-FFF2-40B4-BE49-F238E27FC236}">
                <a16:creationId xmlns:a16="http://schemas.microsoft.com/office/drawing/2014/main" id="{27739990-032E-4E59-B5B6-49DC45744BF6}"/>
              </a:ext>
            </a:extLst>
          </p:cNvPr>
          <p:cNvSpPr/>
          <p:nvPr/>
        </p:nvSpPr>
        <p:spPr bwMode="auto">
          <a:xfrm>
            <a:off x="9383333" y="3335065"/>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Batch</a:t>
            </a:r>
          </a:p>
        </p:txBody>
      </p:sp>
      <p:sp>
        <p:nvSpPr>
          <p:cNvPr id="235" name="Rectangle: Rounded Corners 234">
            <a:extLst>
              <a:ext uri="{FF2B5EF4-FFF2-40B4-BE49-F238E27FC236}">
                <a16:creationId xmlns:a16="http://schemas.microsoft.com/office/drawing/2014/main" id="{0117ECA8-2778-4A91-8852-19158E2226BD}"/>
              </a:ext>
            </a:extLst>
          </p:cNvPr>
          <p:cNvSpPr/>
          <p:nvPr/>
        </p:nvSpPr>
        <p:spPr bwMode="auto">
          <a:xfrm>
            <a:off x="7912628"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Virtual Machines</a:t>
            </a:r>
          </a:p>
        </p:txBody>
      </p:sp>
      <p:sp>
        <p:nvSpPr>
          <p:cNvPr id="236" name="Rectangle: Rounded Corners 235">
            <a:extLst>
              <a:ext uri="{FF2B5EF4-FFF2-40B4-BE49-F238E27FC236}">
                <a16:creationId xmlns:a16="http://schemas.microsoft.com/office/drawing/2014/main" id="{5505DB62-4A2B-40A4-9269-6770E1483600}"/>
              </a:ext>
            </a:extLst>
          </p:cNvPr>
          <p:cNvSpPr/>
          <p:nvPr/>
        </p:nvSpPr>
        <p:spPr bwMode="auto">
          <a:xfrm>
            <a:off x="9383122"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Virtual Machine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Scale Sets (VMSS)</a:t>
            </a:r>
          </a:p>
        </p:txBody>
      </p:sp>
      <p:sp>
        <p:nvSpPr>
          <p:cNvPr id="237" name="Rectangle: Rounded Corners 236">
            <a:extLst>
              <a:ext uri="{FF2B5EF4-FFF2-40B4-BE49-F238E27FC236}">
                <a16:creationId xmlns:a16="http://schemas.microsoft.com/office/drawing/2014/main" id="{A9149353-ADD1-40F2-AF1F-39B8AC21D8C7}"/>
              </a:ext>
            </a:extLst>
          </p:cNvPr>
          <p:cNvSpPr/>
          <p:nvPr/>
        </p:nvSpPr>
        <p:spPr bwMode="auto">
          <a:xfrm>
            <a:off x="7912628" y="3335065"/>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Service Fabric</a:t>
            </a:r>
          </a:p>
        </p:txBody>
      </p:sp>
      <p:cxnSp>
        <p:nvCxnSpPr>
          <p:cNvPr id="238" name="Straight Arrow Connector 237">
            <a:extLst>
              <a:ext uri="{FF2B5EF4-FFF2-40B4-BE49-F238E27FC236}">
                <a16:creationId xmlns:a16="http://schemas.microsoft.com/office/drawing/2014/main" id="{FF5E4195-8AD7-4615-8578-4371BA79A4B7}"/>
              </a:ext>
            </a:extLst>
          </p:cNvPr>
          <p:cNvCxnSpPr>
            <a:cxnSpLocks/>
            <a:stCxn id="237" idx="2"/>
            <a:endCxn id="236" idx="0"/>
          </p:cNvCxnSpPr>
          <p:nvPr/>
        </p:nvCxnSpPr>
        <p:spPr>
          <a:xfrm>
            <a:off x="8548136" y="4211683"/>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AEBEEF9F-C615-4436-8861-DD7CC07E2397}"/>
              </a:ext>
            </a:extLst>
          </p:cNvPr>
          <p:cNvCxnSpPr>
            <a:cxnSpLocks/>
            <a:stCxn id="233" idx="2"/>
            <a:endCxn id="236" idx="0"/>
          </p:cNvCxnSpPr>
          <p:nvPr/>
        </p:nvCxnSpPr>
        <p:spPr>
          <a:xfrm flipH="1">
            <a:off x="10018630" y="4211683"/>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Rounded Corners 239">
            <a:extLst>
              <a:ext uri="{FF2B5EF4-FFF2-40B4-BE49-F238E27FC236}">
                <a16:creationId xmlns:a16="http://schemas.microsoft.com/office/drawing/2014/main" id="{F9A2431F-7BE3-4520-83F3-6EB1C6EFB6F1}"/>
              </a:ext>
            </a:extLst>
          </p:cNvPr>
          <p:cNvSpPr/>
          <p:nvPr/>
        </p:nvSpPr>
        <p:spPr bwMode="auto">
          <a:xfrm>
            <a:off x="6539685" y="4460902"/>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Virtual </a:t>
            </a:r>
            <a:r>
              <a:rPr lang="en-US" sz="1000" err="1">
                <a:solidFill>
                  <a:schemeClr val="tx1"/>
                </a:solidFill>
                <a:cs typeface="Segoe UI" panose="020B0502040204020203" pitchFamily="34" charset="0"/>
              </a:rPr>
              <a:t>kubelet</a:t>
            </a:r>
            <a:endParaRPr lang="en-US" sz="1000">
              <a:solidFill>
                <a:schemeClr val="tx1"/>
              </a:solidFill>
              <a:cs typeface="Segoe UI" panose="020B0502040204020203" pitchFamily="34" charset="0"/>
            </a:endParaRPr>
          </a:p>
        </p:txBody>
      </p:sp>
      <p:sp>
        <p:nvSpPr>
          <p:cNvPr id="241" name="Rectangle: Rounded Corners 240">
            <a:extLst>
              <a:ext uri="{FF2B5EF4-FFF2-40B4-BE49-F238E27FC236}">
                <a16:creationId xmlns:a16="http://schemas.microsoft.com/office/drawing/2014/main" id="{392495F5-67A7-41BB-A961-5B0C16AD0653}"/>
              </a:ext>
            </a:extLst>
          </p:cNvPr>
          <p:cNvSpPr/>
          <p:nvPr/>
        </p:nvSpPr>
        <p:spPr bwMode="auto">
          <a:xfrm>
            <a:off x="9383122" y="2001610"/>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App Service</a:t>
            </a:r>
          </a:p>
        </p:txBody>
      </p:sp>
      <p:cxnSp>
        <p:nvCxnSpPr>
          <p:cNvPr id="242" name="Connector: Elbow 241">
            <a:extLst>
              <a:ext uri="{FF2B5EF4-FFF2-40B4-BE49-F238E27FC236}">
                <a16:creationId xmlns:a16="http://schemas.microsoft.com/office/drawing/2014/main" id="{6F3DAFB1-9EAF-4DA9-BBFC-691BFD364A19}"/>
              </a:ext>
            </a:extLst>
          </p:cNvPr>
          <p:cNvCxnSpPr>
            <a:cxnSpLocks/>
            <a:stCxn id="247" idx="0"/>
          </p:cNvCxnSpPr>
          <p:nvPr/>
        </p:nvCxnSpPr>
        <p:spPr>
          <a:xfrm rot="16200000" flipV="1">
            <a:off x="5685956" y="1951736"/>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0023F9FB-A0C5-46EA-B911-DC0560A8B2C8}"/>
              </a:ext>
            </a:extLst>
          </p:cNvPr>
          <p:cNvCxnSpPr>
            <a:cxnSpLocks/>
            <a:stCxn id="237" idx="0"/>
          </p:cNvCxnSpPr>
          <p:nvPr/>
        </p:nvCxnSpPr>
        <p:spPr>
          <a:xfrm rot="16200000" flipV="1">
            <a:off x="6236213" y="1023142"/>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Connector: Elbow 243">
            <a:extLst>
              <a:ext uri="{FF2B5EF4-FFF2-40B4-BE49-F238E27FC236}">
                <a16:creationId xmlns:a16="http://schemas.microsoft.com/office/drawing/2014/main" id="{DE651B95-F458-445C-9F08-A63A023F0B0D}"/>
              </a:ext>
            </a:extLst>
          </p:cNvPr>
          <p:cNvCxnSpPr>
            <a:cxnSpLocks/>
            <a:stCxn id="249" idx="3"/>
          </p:cNvCxnSpPr>
          <p:nvPr/>
        </p:nvCxnSpPr>
        <p:spPr>
          <a:xfrm flipV="1">
            <a:off x="4028115" y="1813734"/>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D3C13BC6-E235-47C8-A513-AD976DD5EE3B}"/>
              </a:ext>
            </a:extLst>
          </p:cNvPr>
          <p:cNvCxnSpPr>
            <a:cxnSpLocks/>
            <a:stCxn id="250" idx="3"/>
          </p:cNvCxnSpPr>
          <p:nvPr/>
        </p:nvCxnSpPr>
        <p:spPr>
          <a:xfrm flipV="1">
            <a:off x="4028115" y="1813734"/>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3BB75280-F686-4C54-8369-DA87982CA0F7}"/>
              </a:ext>
            </a:extLst>
          </p:cNvPr>
          <p:cNvCxnSpPr>
            <a:cxnSpLocks/>
            <a:stCxn id="230" idx="2"/>
            <a:endCxn id="253" idx="0"/>
          </p:cNvCxnSpPr>
          <p:nvPr/>
        </p:nvCxnSpPr>
        <p:spPr>
          <a:xfrm flipH="1">
            <a:off x="5256451" y="2132995"/>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Shape 199">
            <a:extLst>
              <a:ext uri="{FF2B5EF4-FFF2-40B4-BE49-F238E27FC236}">
                <a16:creationId xmlns:a16="http://schemas.microsoft.com/office/drawing/2014/main" id="{83E9A613-5A7F-47F2-8C68-1A6B80872EEA}"/>
              </a:ext>
            </a:extLst>
          </p:cNvPr>
          <p:cNvSpPr/>
          <p:nvPr/>
        </p:nvSpPr>
        <p:spPr>
          <a:xfrm>
            <a:off x="7487346"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1" name="Freeform: Shape 200">
            <a:extLst>
              <a:ext uri="{FF2B5EF4-FFF2-40B4-BE49-F238E27FC236}">
                <a16:creationId xmlns:a16="http://schemas.microsoft.com/office/drawing/2014/main" id="{FEA9EBC8-15A1-4F17-B2FF-D928EB698C51}"/>
              </a:ext>
            </a:extLst>
          </p:cNvPr>
          <p:cNvSpPr/>
          <p:nvPr/>
        </p:nvSpPr>
        <p:spPr>
          <a:xfrm>
            <a:off x="7487346"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02" name="Freeform: Shape 201">
            <a:extLst>
              <a:ext uri="{FF2B5EF4-FFF2-40B4-BE49-F238E27FC236}">
                <a16:creationId xmlns:a16="http://schemas.microsoft.com/office/drawing/2014/main" id="{B732B020-CF1F-4CBA-96FA-7F39B0317C95}"/>
              </a:ext>
            </a:extLst>
          </p:cNvPr>
          <p:cNvSpPr/>
          <p:nvPr/>
        </p:nvSpPr>
        <p:spPr>
          <a:xfrm>
            <a:off x="7524980"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03" name="Freeform: Shape 202">
            <a:extLst>
              <a:ext uri="{FF2B5EF4-FFF2-40B4-BE49-F238E27FC236}">
                <a16:creationId xmlns:a16="http://schemas.microsoft.com/office/drawing/2014/main" id="{DB291CFF-9665-4938-ACB0-A5BA59A4B8CB}"/>
              </a:ext>
            </a:extLst>
          </p:cNvPr>
          <p:cNvSpPr/>
          <p:nvPr/>
        </p:nvSpPr>
        <p:spPr>
          <a:xfrm>
            <a:off x="7388323"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4" name="Freeform: Shape 203">
            <a:extLst>
              <a:ext uri="{FF2B5EF4-FFF2-40B4-BE49-F238E27FC236}">
                <a16:creationId xmlns:a16="http://schemas.microsoft.com/office/drawing/2014/main" id="{401BFA09-21A0-4433-9CC4-788EE40C5C10}"/>
              </a:ext>
            </a:extLst>
          </p:cNvPr>
          <p:cNvSpPr/>
          <p:nvPr/>
        </p:nvSpPr>
        <p:spPr>
          <a:xfrm>
            <a:off x="7388323"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05" name="Freeform: Shape 204">
            <a:extLst>
              <a:ext uri="{FF2B5EF4-FFF2-40B4-BE49-F238E27FC236}">
                <a16:creationId xmlns:a16="http://schemas.microsoft.com/office/drawing/2014/main" id="{3DD1A0C0-43B2-4BF0-981D-95FF222BB3AA}"/>
              </a:ext>
            </a:extLst>
          </p:cNvPr>
          <p:cNvSpPr/>
          <p:nvPr/>
        </p:nvSpPr>
        <p:spPr>
          <a:xfrm>
            <a:off x="7425957"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06" name="Freeform: Shape 205">
            <a:extLst>
              <a:ext uri="{FF2B5EF4-FFF2-40B4-BE49-F238E27FC236}">
                <a16:creationId xmlns:a16="http://schemas.microsoft.com/office/drawing/2014/main" id="{60B27AC4-62B1-4FB3-B7EC-E23DBC68D8C1}"/>
              </a:ext>
            </a:extLst>
          </p:cNvPr>
          <p:cNvSpPr/>
          <p:nvPr/>
        </p:nvSpPr>
        <p:spPr>
          <a:xfrm>
            <a:off x="7534321" y="395870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7" name="Freeform: Shape 206">
            <a:extLst>
              <a:ext uri="{FF2B5EF4-FFF2-40B4-BE49-F238E27FC236}">
                <a16:creationId xmlns:a16="http://schemas.microsoft.com/office/drawing/2014/main" id="{F74F05E9-B3D4-4C3F-B049-7BF281B61BC4}"/>
              </a:ext>
            </a:extLst>
          </p:cNvPr>
          <p:cNvSpPr/>
          <p:nvPr/>
        </p:nvSpPr>
        <p:spPr>
          <a:xfrm>
            <a:off x="7534321"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08" name="Freeform: Shape 207">
            <a:extLst>
              <a:ext uri="{FF2B5EF4-FFF2-40B4-BE49-F238E27FC236}">
                <a16:creationId xmlns:a16="http://schemas.microsoft.com/office/drawing/2014/main" id="{74E7D746-80F2-4A7E-9AEB-9A23B6EA4948}"/>
              </a:ext>
            </a:extLst>
          </p:cNvPr>
          <p:cNvSpPr/>
          <p:nvPr/>
        </p:nvSpPr>
        <p:spPr>
          <a:xfrm>
            <a:off x="7571956" y="3979528"/>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09" name="Freeform: Shape 208">
            <a:extLst>
              <a:ext uri="{FF2B5EF4-FFF2-40B4-BE49-F238E27FC236}">
                <a16:creationId xmlns:a16="http://schemas.microsoft.com/office/drawing/2014/main" id="{9D7FB9F8-C627-4A3D-AC75-F3EDAF1F1143}"/>
              </a:ext>
            </a:extLst>
          </p:cNvPr>
          <p:cNvSpPr/>
          <p:nvPr/>
        </p:nvSpPr>
        <p:spPr>
          <a:xfrm>
            <a:off x="7336276" y="3957374"/>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10" name="Freeform: Shape 209">
            <a:extLst>
              <a:ext uri="{FF2B5EF4-FFF2-40B4-BE49-F238E27FC236}">
                <a16:creationId xmlns:a16="http://schemas.microsoft.com/office/drawing/2014/main" id="{CF422BB8-394B-46E0-9818-3CFB78AE8D92}"/>
              </a:ext>
            </a:extLst>
          </p:cNvPr>
          <p:cNvSpPr/>
          <p:nvPr/>
        </p:nvSpPr>
        <p:spPr>
          <a:xfrm>
            <a:off x="7336276" y="3978193"/>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11" name="Freeform: Shape 210">
            <a:extLst>
              <a:ext uri="{FF2B5EF4-FFF2-40B4-BE49-F238E27FC236}">
                <a16:creationId xmlns:a16="http://schemas.microsoft.com/office/drawing/2014/main" id="{99BE1B82-48F5-4DB2-91FE-E21A948E2E23}"/>
              </a:ext>
            </a:extLst>
          </p:cNvPr>
          <p:cNvSpPr/>
          <p:nvPr/>
        </p:nvSpPr>
        <p:spPr>
          <a:xfrm>
            <a:off x="7373910" y="3978193"/>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12" name="Freeform: Shape 211">
            <a:extLst>
              <a:ext uri="{FF2B5EF4-FFF2-40B4-BE49-F238E27FC236}">
                <a16:creationId xmlns:a16="http://schemas.microsoft.com/office/drawing/2014/main" id="{8365AD7D-7CAC-4712-8C7E-ED5DF70AB3AD}"/>
              </a:ext>
            </a:extLst>
          </p:cNvPr>
          <p:cNvSpPr/>
          <p:nvPr/>
        </p:nvSpPr>
        <p:spPr>
          <a:xfrm>
            <a:off x="7384853"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13" name="Freeform: Shape 212">
            <a:extLst>
              <a:ext uri="{FF2B5EF4-FFF2-40B4-BE49-F238E27FC236}">
                <a16:creationId xmlns:a16="http://schemas.microsoft.com/office/drawing/2014/main" id="{7CAAB406-21D0-40AA-989B-82519062529A}"/>
              </a:ext>
            </a:extLst>
          </p:cNvPr>
          <p:cNvSpPr/>
          <p:nvPr/>
        </p:nvSpPr>
        <p:spPr>
          <a:xfrm>
            <a:off x="7384853"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14" name="Freeform: Shape 213">
            <a:extLst>
              <a:ext uri="{FF2B5EF4-FFF2-40B4-BE49-F238E27FC236}">
                <a16:creationId xmlns:a16="http://schemas.microsoft.com/office/drawing/2014/main" id="{93085152-5EC0-4DC2-8C23-3F4B3BE4943F}"/>
              </a:ext>
            </a:extLst>
          </p:cNvPr>
          <p:cNvSpPr/>
          <p:nvPr/>
        </p:nvSpPr>
        <p:spPr>
          <a:xfrm>
            <a:off x="7422487"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15" name="Freeform: Shape 214">
            <a:extLst>
              <a:ext uri="{FF2B5EF4-FFF2-40B4-BE49-F238E27FC236}">
                <a16:creationId xmlns:a16="http://schemas.microsoft.com/office/drawing/2014/main" id="{30C09C3E-06D1-411C-8B7D-EB7508555667}"/>
              </a:ext>
            </a:extLst>
          </p:cNvPr>
          <p:cNvSpPr/>
          <p:nvPr/>
        </p:nvSpPr>
        <p:spPr>
          <a:xfrm>
            <a:off x="7487346"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16" name="Freeform: Shape 215">
            <a:extLst>
              <a:ext uri="{FF2B5EF4-FFF2-40B4-BE49-F238E27FC236}">
                <a16:creationId xmlns:a16="http://schemas.microsoft.com/office/drawing/2014/main" id="{16E85782-FAC7-462F-8BAA-FAC603D1264F}"/>
              </a:ext>
            </a:extLst>
          </p:cNvPr>
          <p:cNvSpPr/>
          <p:nvPr/>
        </p:nvSpPr>
        <p:spPr>
          <a:xfrm>
            <a:off x="7487346"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17" name="Freeform: Shape 216">
            <a:extLst>
              <a:ext uri="{FF2B5EF4-FFF2-40B4-BE49-F238E27FC236}">
                <a16:creationId xmlns:a16="http://schemas.microsoft.com/office/drawing/2014/main" id="{8C91A9A3-8C7F-4C6F-9769-07C0CAD35DAC}"/>
              </a:ext>
            </a:extLst>
          </p:cNvPr>
          <p:cNvSpPr/>
          <p:nvPr/>
        </p:nvSpPr>
        <p:spPr>
          <a:xfrm>
            <a:off x="7524980"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18" name="Freeform: Shape 217">
            <a:extLst>
              <a:ext uri="{FF2B5EF4-FFF2-40B4-BE49-F238E27FC236}">
                <a16:creationId xmlns:a16="http://schemas.microsoft.com/office/drawing/2014/main" id="{9207C85A-272A-47F8-AF0D-323A5503BD49}"/>
              </a:ext>
            </a:extLst>
          </p:cNvPr>
          <p:cNvSpPr/>
          <p:nvPr/>
        </p:nvSpPr>
        <p:spPr>
          <a:xfrm>
            <a:off x="7435299" y="3958709"/>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endParaRPr lang="en-US"/>
          </a:p>
        </p:txBody>
      </p:sp>
      <p:sp>
        <p:nvSpPr>
          <p:cNvPr id="219" name="Freeform: Shape 218">
            <a:extLst>
              <a:ext uri="{FF2B5EF4-FFF2-40B4-BE49-F238E27FC236}">
                <a16:creationId xmlns:a16="http://schemas.microsoft.com/office/drawing/2014/main" id="{13D655E7-731C-4036-8963-D7B3E5B25800}"/>
              </a:ext>
            </a:extLst>
          </p:cNvPr>
          <p:cNvSpPr/>
          <p:nvPr/>
        </p:nvSpPr>
        <p:spPr>
          <a:xfrm>
            <a:off x="7435299"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20" name="Freeform: Shape 219">
            <a:extLst>
              <a:ext uri="{FF2B5EF4-FFF2-40B4-BE49-F238E27FC236}">
                <a16:creationId xmlns:a16="http://schemas.microsoft.com/office/drawing/2014/main" id="{279CB4DE-6C8F-4E37-93BC-1C094FF78AA9}"/>
              </a:ext>
            </a:extLst>
          </p:cNvPr>
          <p:cNvSpPr/>
          <p:nvPr/>
        </p:nvSpPr>
        <p:spPr>
          <a:xfrm>
            <a:off x="7472933" y="3979528"/>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endParaRPr lang="en-US"/>
          </a:p>
        </p:txBody>
      </p:sp>
      <p:grpSp>
        <p:nvGrpSpPr>
          <p:cNvPr id="5" name="Group 4">
            <a:extLst>
              <a:ext uri="{FF2B5EF4-FFF2-40B4-BE49-F238E27FC236}">
                <a16:creationId xmlns:a16="http://schemas.microsoft.com/office/drawing/2014/main" id="{B296C963-17F7-4E61-8FE0-0A7371C15A39}"/>
              </a:ext>
            </a:extLst>
          </p:cNvPr>
          <p:cNvGrpSpPr/>
          <p:nvPr/>
        </p:nvGrpSpPr>
        <p:grpSpPr>
          <a:xfrm>
            <a:off x="6431136" y="4962090"/>
            <a:ext cx="1273446" cy="730975"/>
            <a:chOff x="6431136" y="4962090"/>
            <a:chExt cx="1273446" cy="730975"/>
          </a:xfrm>
        </p:grpSpPr>
        <p:sp>
          <p:nvSpPr>
            <p:cNvPr id="234" name="Rectangle: Rounded Corners 233">
              <a:extLst>
                <a:ext uri="{FF2B5EF4-FFF2-40B4-BE49-F238E27FC236}">
                  <a16:creationId xmlns:a16="http://schemas.microsoft.com/office/drawing/2014/main" id="{FEF88BE8-9FED-42B7-99C8-4C8C3188B3CE}"/>
                </a:ext>
              </a:extLst>
            </p:cNvPr>
            <p:cNvSpPr/>
            <p:nvPr/>
          </p:nvSpPr>
          <p:spPr bwMode="auto">
            <a:xfrm>
              <a:off x="6431136" y="4962090"/>
              <a:ext cx="1273446" cy="730975"/>
            </a:xfrm>
            <a:prstGeom prst="roundRect">
              <a:avLst>
                <a:gd name="adj" fmla="val 2460"/>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cs typeface="Segoe UI" panose="020B0502040204020203" pitchFamily="34" charset="0"/>
                </a:rPr>
                <a:t>Azure Container </a:t>
              </a:r>
              <a:br>
                <a:rPr lang="en-US" sz="1000">
                  <a:solidFill>
                    <a:schemeClr val="bg1"/>
                  </a:solidFill>
                  <a:cs typeface="Segoe UI" panose="020B0502040204020203" pitchFamily="34" charset="0"/>
                </a:rPr>
              </a:br>
              <a:r>
                <a:rPr lang="en-US" sz="1000">
                  <a:solidFill>
                    <a:schemeClr val="bg1"/>
                  </a:solidFill>
                  <a:cs typeface="Segoe UI" panose="020B0502040204020203" pitchFamily="34" charset="0"/>
                </a:rPr>
                <a:t>Instances (ACI)</a:t>
              </a:r>
            </a:p>
          </p:txBody>
        </p:sp>
        <p:sp>
          <p:nvSpPr>
            <p:cNvPr id="193" name="Freeform: Shape 192">
              <a:extLst>
                <a:ext uri="{FF2B5EF4-FFF2-40B4-BE49-F238E27FC236}">
                  <a16:creationId xmlns:a16="http://schemas.microsoft.com/office/drawing/2014/main" id="{C12BEE0A-4F84-41F0-9803-C203F642F061}"/>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solidFill>
              <a:srgbClr val="4C9CD7"/>
            </a:solidFill>
            <a:ln w="6350" cap="rnd">
              <a:solidFill>
                <a:schemeClr val="bg1"/>
              </a:solidFill>
              <a:prstDash val="solid"/>
              <a:round/>
            </a:ln>
          </p:spPr>
          <p:txBody>
            <a:bodyPr/>
            <a:lstStyle/>
            <a:p>
              <a:endParaRPr lang="en-US"/>
            </a:p>
          </p:txBody>
        </p:sp>
        <p:sp>
          <p:nvSpPr>
            <p:cNvPr id="194" name="Freeform: Shape 193">
              <a:extLst>
                <a:ext uri="{FF2B5EF4-FFF2-40B4-BE49-F238E27FC236}">
                  <a16:creationId xmlns:a16="http://schemas.microsoft.com/office/drawing/2014/main" id="{44065BDF-EA10-4186-B558-F3287545B133}"/>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solidFill>
              <a:srgbClr val="4C9CD7"/>
            </a:solidFill>
            <a:ln w="6350" cap="rnd">
              <a:solidFill>
                <a:schemeClr val="bg1"/>
              </a:solidFill>
              <a:prstDash val="solid"/>
              <a:round/>
            </a:ln>
          </p:spPr>
          <p:txBody>
            <a:bodyPr/>
            <a:lstStyle/>
            <a:p>
              <a:endParaRPr lang="en-US"/>
            </a:p>
          </p:txBody>
        </p:sp>
        <p:sp>
          <p:nvSpPr>
            <p:cNvPr id="195" name="Freeform: Shape 194">
              <a:extLst>
                <a:ext uri="{FF2B5EF4-FFF2-40B4-BE49-F238E27FC236}">
                  <a16:creationId xmlns:a16="http://schemas.microsoft.com/office/drawing/2014/main" id="{DB96F241-60FD-4986-A0A4-545438E2D35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bg1"/>
              </a:solidFill>
              <a:prstDash val="solid"/>
              <a:round/>
            </a:ln>
          </p:spPr>
          <p:txBody>
            <a:bodyPr/>
            <a:lstStyle/>
            <a:p>
              <a:endParaRPr lang="en-US"/>
            </a:p>
          </p:txBody>
        </p:sp>
        <p:sp>
          <p:nvSpPr>
            <p:cNvPr id="196" name="Freeform: Shape 195">
              <a:extLst>
                <a:ext uri="{FF2B5EF4-FFF2-40B4-BE49-F238E27FC236}">
                  <a16:creationId xmlns:a16="http://schemas.microsoft.com/office/drawing/2014/main" id="{AFEE1C30-9FBE-4073-9A86-CE9ADA8B27B8}"/>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4C9CD7"/>
            </a:solidFill>
            <a:ln w="6350" cap="rnd">
              <a:solidFill>
                <a:schemeClr val="bg1"/>
              </a:solidFill>
              <a:prstDash val="solid"/>
              <a:round/>
            </a:ln>
          </p:spPr>
          <p:txBody>
            <a:bodyPr/>
            <a:lstStyle/>
            <a:p>
              <a:endParaRPr lang="en-US"/>
            </a:p>
          </p:txBody>
        </p:sp>
        <p:sp>
          <p:nvSpPr>
            <p:cNvPr id="197" name="Freeform: Shape 196">
              <a:extLst>
                <a:ext uri="{FF2B5EF4-FFF2-40B4-BE49-F238E27FC236}">
                  <a16:creationId xmlns:a16="http://schemas.microsoft.com/office/drawing/2014/main" id="{08A6F76E-44BD-485B-9FE4-A56BDD3A5B69}"/>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endParaRPr lang="en-US"/>
            </a:p>
          </p:txBody>
        </p:sp>
        <p:sp>
          <p:nvSpPr>
            <p:cNvPr id="198" name="Freeform: Shape 197">
              <a:extLst>
                <a:ext uri="{FF2B5EF4-FFF2-40B4-BE49-F238E27FC236}">
                  <a16:creationId xmlns:a16="http://schemas.microsoft.com/office/drawing/2014/main" id="{EFE18DC5-4538-48FF-8C0F-644DFD5860B4}"/>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endParaRPr lang="en-US"/>
            </a:p>
          </p:txBody>
        </p:sp>
        <p:sp>
          <p:nvSpPr>
            <p:cNvPr id="199" name="Freeform: Shape 198">
              <a:extLst>
                <a:ext uri="{FF2B5EF4-FFF2-40B4-BE49-F238E27FC236}">
                  <a16:creationId xmlns:a16="http://schemas.microsoft.com/office/drawing/2014/main" id="{09BAC531-8806-412A-85B1-557C292750DA}"/>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bg1"/>
              </a:solidFill>
              <a:prstDash val="solid"/>
              <a:round/>
            </a:ln>
          </p:spPr>
          <p:txBody>
            <a:bodyPr/>
            <a:lstStyle/>
            <a:p>
              <a:endParaRPr lang="en-US"/>
            </a:p>
          </p:txBody>
        </p:sp>
      </p:grpSp>
      <p:sp>
        <p:nvSpPr>
          <p:cNvPr id="180" name="Freeform: Shape 179">
            <a:extLst>
              <a:ext uri="{FF2B5EF4-FFF2-40B4-BE49-F238E27FC236}">
                <a16:creationId xmlns:a16="http://schemas.microsoft.com/office/drawing/2014/main" id="{29386953-ECDA-4B26-BBC1-5A100A524F7C}"/>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endParaRPr lang="en-US"/>
          </a:p>
        </p:txBody>
      </p:sp>
      <p:sp>
        <p:nvSpPr>
          <p:cNvPr id="181" name="Freeform: Shape 180">
            <a:extLst>
              <a:ext uri="{FF2B5EF4-FFF2-40B4-BE49-F238E27FC236}">
                <a16:creationId xmlns:a16="http://schemas.microsoft.com/office/drawing/2014/main" id="{BF547CCD-27AF-45BB-903E-9EBF08A74E24}"/>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endParaRPr lang="en-US"/>
          </a:p>
        </p:txBody>
      </p:sp>
      <p:sp>
        <p:nvSpPr>
          <p:cNvPr id="182" name="Freeform: Shape 181">
            <a:extLst>
              <a:ext uri="{FF2B5EF4-FFF2-40B4-BE49-F238E27FC236}">
                <a16:creationId xmlns:a16="http://schemas.microsoft.com/office/drawing/2014/main" id="{34ECCCE5-BC70-4977-B6CA-F6A77941B159}"/>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endParaRPr lang="en-US"/>
          </a:p>
        </p:txBody>
      </p:sp>
      <p:sp>
        <p:nvSpPr>
          <p:cNvPr id="183" name="Freeform: Shape 182">
            <a:extLst>
              <a:ext uri="{FF2B5EF4-FFF2-40B4-BE49-F238E27FC236}">
                <a16:creationId xmlns:a16="http://schemas.microsoft.com/office/drawing/2014/main" id="{4B507032-4824-4E56-B434-AE058B6BA4ED}"/>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sp>
        <p:nvSpPr>
          <p:cNvPr id="184" name="Freeform: Shape 183">
            <a:extLst>
              <a:ext uri="{FF2B5EF4-FFF2-40B4-BE49-F238E27FC236}">
                <a16:creationId xmlns:a16="http://schemas.microsoft.com/office/drawing/2014/main" id="{436AC108-F5A4-48F6-999B-3A0702E3950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endParaRPr lang="en-US"/>
          </a:p>
        </p:txBody>
      </p:sp>
      <p:sp>
        <p:nvSpPr>
          <p:cNvPr id="185" name="Freeform: Shape 184">
            <a:extLst>
              <a:ext uri="{FF2B5EF4-FFF2-40B4-BE49-F238E27FC236}">
                <a16:creationId xmlns:a16="http://schemas.microsoft.com/office/drawing/2014/main" id="{2F0F331B-EF50-4138-94AE-75536B435B77}"/>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endParaRPr lang="en-US"/>
          </a:p>
        </p:txBody>
      </p:sp>
      <p:sp>
        <p:nvSpPr>
          <p:cNvPr id="186" name="Freeform: Shape 185">
            <a:extLst>
              <a:ext uri="{FF2B5EF4-FFF2-40B4-BE49-F238E27FC236}">
                <a16:creationId xmlns:a16="http://schemas.microsoft.com/office/drawing/2014/main" id="{E04B7891-CDD7-42E2-A0AB-9C774035952F}"/>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endParaRPr lang="en-US"/>
          </a:p>
        </p:txBody>
      </p:sp>
      <p:sp>
        <p:nvSpPr>
          <p:cNvPr id="187" name="Freeform: Shape 186">
            <a:extLst>
              <a:ext uri="{FF2B5EF4-FFF2-40B4-BE49-F238E27FC236}">
                <a16:creationId xmlns:a16="http://schemas.microsoft.com/office/drawing/2014/main" id="{FD790D3A-DA43-41CB-B920-0A66A588656C}"/>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endParaRPr lang="en-US"/>
          </a:p>
        </p:txBody>
      </p:sp>
      <p:sp>
        <p:nvSpPr>
          <p:cNvPr id="188" name="Freeform: Shape 187">
            <a:extLst>
              <a:ext uri="{FF2B5EF4-FFF2-40B4-BE49-F238E27FC236}">
                <a16:creationId xmlns:a16="http://schemas.microsoft.com/office/drawing/2014/main" id="{BCF1934A-3259-4347-A9AA-FC2018A231E1}"/>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endParaRPr lang="en-US"/>
          </a:p>
        </p:txBody>
      </p:sp>
      <p:sp>
        <p:nvSpPr>
          <p:cNvPr id="189" name="Freeform: Shape 188">
            <a:extLst>
              <a:ext uri="{FF2B5EF4-FFF2-40B4-BE49-F238E27FC236}">
                <a16:creationId xmlns:a16="http://schemas.microsoft.com/office/drawing/2014/main" id="{C6EF1AA4-F764-43EA-A031-18123FAAAB91}"/>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endParaRPr lang="en-US"/>
          </a:p>
        </p:txBody>
      </p:sp>
      <p:sp>
        <p:nvSpPr>
          <p:cNvPr id="190" name="Freeform: Shape 189">
            <a:extLst>
              <a:ext uri="{FF2B5EF4-FFF2-40B4-BE49-F238E27FC236}">
                <a16:creationId xmlns:a16="http://schemas.microsoft.com/office/drawing/2014/main" id="{C4C1C9B7-9CA6-4146-A731-CB4EDC13F96F}"/>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endParaRPr lang="en-US"/>
          </a:p>
        </p:txBody>
      </p:sp>
      <p:sp>
        <p:nvSpPr>
          <p:cNvPr id="191" name="Freeform: Shape 190">
            <a:extLst>
              <a:ext uri="{FF2B5EF4-FFF2-40B4-BE49-F238E27FC236}">
                <a16:creationId xmlns:a16="http://schemas.microsoft.com/office/drawing/2014/main" id="{D49A54F0-729B-4A46-831D-4A3C24CECAEB}"/>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endParaRPr lang="en-US"/>
          </a:p>
        </p:txBody>
      </p:sp>
      <p:sp>
        <p:nvSpPr>
          <p:cNvPr id="192" name="Freeform: Shape 191">
            <a:extLst>
              <a:ext uri="{FF2B5EF4-FFF2-40B4-BE49-F238E27FC236}">
                <a16:creationId xmlns:a16="http://schemas.microsoft.com/office/drawing/2014/main" id="{4DF5BC2D-1A37-448A-B8DD-5916D994C14B}"/>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endParaRPr lang="en-US"/>
          </a:p>
        </p:txBody>
      </p:sp>
      <p:sp>
        <p:nvSpPr>
          <p:cNvPr id="124" name="Freeform 5">
            <a:extLst>
              <a:ext uri="{FF2B5EF4-FFF2-40B4-BE49-F238E27FC236}">
                <a16:creationId xmlns:a16="http://schemas.microsoft.com/office/drawing/2014/main" id="{D5E7B956-AC48-468E-89D3-A779BC275C71}"/>
              </a:ext>
            </a:extLst>
          </p:cNvPr>
          <p:cNvSpPr>
            <a:spLocks/>
          </p:cNvSpPr>
          <p:nvPr/>
        </p:nvSpPr>
        <p:spPr bwMode="auto">
          <a:xfrm>
            <a:off x="7539759"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5">
            <a:extLst>
              <a:ext uri="{FF2B5EF4-FFF2-40B4-BE49-F238E27FC236}">
                <a16:creationId xmlns:a16="http://schemas.microsoft.com/office/drawing/2014/main" id="{287EC969-8941-454E-BE3E-7316BC3E1E90}"/>
              </a:ext>
            </a:extLst>
          </p:cNvPr>
          <p:cNvSpPr>
            <a:spLocks/>
          </p:cNvSpPr>
          <p:nvPr/>
        </p:nvSpPr>
        <p:spPr bwMode="auto">
          <a:xfrm>
            <a:off x="5567363" y="5257897"/>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6" name="Graphic 125">
            <a:extLst>
              <a:ext uri="{FF2B5EF4-FFF2-40B4-BE49-F238E27FC236}">
                <a16:creationId xmlns:a16="http://schemas.microsoft.com/office/drawing/2014/main" id="{90561AD2-5B88-4799-92CD-D3D9F0605B4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16060" y="1858312"/>
            <a:ext cx="227028" cy="229320"/>
          </a:xfrm>
          <a:prstGeom prst="rect">
            <a:avLst/>
          </a:prstGeom>
        </p:spPr>
      </p:pic>
      <p:pic>
        <p:nvPicPr>
          <p:cNvPr id="127" name="Graphic 126">
            <a:extLst>
              <a:ext uri="{FF2B5EF4-FFF2-40B4-BE49-F238E27FC236}">
                <a16:creationId xmlns:a16="http://schemas.microsoft.com/office/drawing/2014/main" id="{A38A47A3-5F0D-4042-8479-54739F64CA8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97367" y="3201092"/>
            <a:ext cx="276260" cy="287772"/>
          </a:xfrm>
          <a:prstGeom prst="rect">
            <a:avLst/>
          </a:prstGeom>
        </p:spPr>
      </p:pic>
      <p:pic>
        <p:nvPicPr>
          <p:cNvPr id="128" name="Graphic 127">
            <a:extLst>
              <a:ext uri="{FF2B5EF4-FFF2-40B4-BE49-F238E27FC236}">
                <a16:creationId xmlns:a16="http://schemas.microsoft.com/office/drawing/2014/main" id="{8E36DE56-39DA-4F47-8F10-A9452EA4E84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26021" y="3863578"/>
            <a:ext cx="249580" cy="286450"/>
          </a:xfrm>
          <a:prstGeom prst="rect">
            <a:avLst/>
          </a:prstGeom>
        </p:spPr>
      </p:pic>
      <p:pic>
        <p:nvPicPr>
          <p:cNvPr id="129" name="Graphic 128">
            <a:extLst>
              <a:ext uri="{FF2B5EF4-FFF2-40B4-BE49-F238E27FC236}">
                <a16:creationId xmlns:a16="http://schemas.microsoft.com/office/drawing/2014/main" id="{C873333C-3587-4D24-A2AE-AD0D404D705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60895" y="4579144"/>
            <a:ext cx="309391" cy="220324"/>
          </a:xfrm>
          <a:prstGeom prst="rect">
            <a:avLst/>
          </a:prstGeom>
        </p:spPr>
      </p:pic>
      <p:pic>
        <p:nvPicPr>
          <p:cNvPr id="169" name="Graphic 168">
            <a:extLst>
              <a:ext uri="{FF2B5EF4-FFF2-40B4-BE49-F238E27FC236}">
                <a16:creationId xmlns:a16="http://schemas.microsoft.com/office/drawing/2014/main" id="{58AA1730-0745-41C3-852C-EECCF6A1A2F7}"/>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292893" y="2521744"/>
            <a:ext cx="277922" cy="277922"/>
          </a:xfrm>
          <a:prstGeom prst="rect">
            <a:avLst/>
          </a:prstGeom>
        </p:spPr>
      </p:pic>
      <p:pic>
        <p:nvPicPr>
          <p:cNvPr id="170" name="Graphic 169">
            <a:extLst>
              <a:ext uri="{FF2B5EF4-FFF2-40B4-BE49-F238E27FC236}">
                <a16:creationId xmlns:a16="http://schemas.microsoft.com/office/drawing/2014/main" id="{6604A755-A2F1-4CA0-890A-BCD89AC3C02C}"/>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804601" y="3855244"/>
            <a:ext cx="298261" cy="278929"/>
          </a:xfrm>
          <a:prstGeom prst="rect">
            <a:avLst/>
          </a:prstGeom>
        </p:spPr>
      </p:pic>
      <p:pic>
        <p:nvPicPr>
          <p:cNvPr id="171" name="Graphic 170">
            <a:extLst>
              <a:ext uri="{FF2B5EF4-FFF2-40B4-BE49-F238E27FC236}">
                <a16:creationId xmlns:a16="http://schemas.microsoft.com/office/drawing/2014/main" id="{3C21E715-4BE8-4EF6-AD87-9C1D38ABD338}"/>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287646" y="3876366"/>
            <a:ext cx="300907" cy="266594"/>
          </a:xfrm>
          <a:prstGeom prst="rect">
            <a:avLst/>
          </a:prstGeom>
        </p:spPr>
      </p:pic>
      <p:pic>
        <p:nvPicPr>
          <p:cNvPr id="172" name="Graphic 171">
            <a:extLst>
              <a:ext uri="{FF2B5EF4-FFF2-40B4-BE49-F238E27FC236}">
                <a16:creationId xmlns:a16="http://schemas.microsoft.com/office/drawing/2014/main" id="{200C8552-4F92-4EFB-821F-75E8D17CF98C}"/>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799553" y="5383791"/>
            <a:ext cx="299391" cy="238577"/>
          </a:xfrm>
          <a:prstGeom prst="rect">
            <a:avLst/>
          </a:prstGeom>
        </p:spPr>
      </p:pic>
      <p:pic>
        <p:nvPicPr>
          <p:cNvPr id="173" name="Graphic 172">
            <a:extLst>
              <a:ext uri="{FF2B5EF4-FFF2-40B4-BE49-F238E27FC236}">
                <a16:creationId xmlns:a16="http://schemas.microsoft.com/office/drawing/2014/main" id="{CD8E5EE9-2A39-45DE-878E-C52A946328E3}"/>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0287646" y="5370566"/>
            <a:ext cx="283018" cy="236238"/>
          </a:xfrm>
          <a:prstGeom prst="rect">
            <a:avLst/>
          </a:prstGeom>
        </p:spPr>
      </p:pic>
      <p:pic>
        <p:nvPicPr>
          <p:cNvPr id="174" name="Picture 173">
            <a:extLst>
              <a:ext uri="{FF2B5EF4-FFF2-40B4-BE49-F238E27FC236}">
                <a16:creationId xmlns:a16="http://schemas.microsoft.com/office/drawing/2014/main" id="{A44AB25F-0B9C-41AE-B9FF-33352F714DED}"/>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3715914" y="3260879"/>
            <a:ext cx="236025" cy="222484"/>
          </a:xfrm>
          <a:prstGeom prst="rect">
            <a:avLst/>
          </a:prstGeom>
        </p:spPr>
      </p:pic>
      <p:pic>
        <p:nvPicPr>
          <p:cNvPr id="175" name="Picture 174">
            <a:extLst>
              <a:ext uri="{FF2B5EF4-FFF2-40B4-BE49-F238E27FC236}">
                <a16:creationId xmlns:a16="http://schemas.microsoft.com/office/drawing/2014/main" id="{93391B67-9D62-4D72-95E0-9E104644DF0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98845" y="3947200"/>
            <a:ext cx="261234" cy="189633"/>
          </a:xfrm>
          <a:prstGeom prst="rect">
            <a:avLst/>
          </a:prstGeom>
        </p:spPr>
      </p:pic>
      <p:pic>
        <p:nvPicPr>
          <p:cNvPr id="176" name="Picture 175">
            <a:extLst>
              <a:ext uri="{FF2B5EF4-FFF2-40B4-BE49-F238E27FC236}">
                <a16:creationId xmlns:a16="http://schemas.microsoft.com/office/drawing/2014/main" id="{3245E4D5-BD35-4FDD-81B5-F96D094431C4}"/>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64810" y="4638388"/>
            <a:ext cx="314520" cy="183803"/>
          </a:xfrm>
          <a:prstGeom prst="rect">
            <a:avLst/>
          </a:prstGeom>
        </p:spPr>
      </p:pic>
      <p:pic>
        <p:nvPicPr>
          <p:cNvPr id="177" name="Graphic 176">
            <a:extLst>
              <a:ext uri="{FF2B5EF4-FFF2-40B4-BE49-F238E27FC236}">
                <a16:creationId xmlns:a16="http://schemas.microsoft.com/office/drawing/2014/main" id="{3B7392E7-36B1-489D-90B2-B742CD9F1B6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67177" y="1858312"/>
            <a:ext cx="227028" cy="229320"/>
          </a:xfrm>
          <a:prstGeom prst="rect">
            <a:avLst/>
          </a:prstGeom>
        </p:spPr>
      </p:pic>
      <p:pic>
        <p:nvPicPr>
          <p:cNvPr id="178" name="Picture 177">
            <a:extLst>
              <a:ext uri="{FF2B5EF4-FFF2-40B4-BE49-F238E27FC236}">
                <a16:creationId xmlns:a16="http://schemas.microsoft.com/office/drawing/2014/main" id="{33D5EC4A-7502-476D-B2A2-7820C6958F3E}"/>
              </a:ext>
            </a:extLst>
          </p:cNvPr>
          <p:cNvPicPr>
            <a:picLocks noChangeAspect="1"/>
          </p:cNvPicPr>
          <p:nvPr/>
        </p:nvPicPr>
        <p:blipFill rotWithShape="1">
          <a:blip r:embed="rId2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17865" y="5210837"/>
            <a:ext cx="234032" cy="288638"/>
          </a:xfrm>
          <a:prstGeom prst="rect">
            <a:avLst/>
          </a:prstGeom>
        </p:spPr>
      </p:pic>
      <p:sp>
        <p:nvSpPr>
          <p:cNvPr id="179" name="Freeform 5">
            <a:extLst>
              <a:ext uri="{FF2B5EF4-FFF2-40B4-BE49-F238E27FC236}">
                <a16:creationId xmlns:a16="http://schemas.microsoft.com/office/drawing/2014/main" id="{B7C4B191-D448-48CF-9A5C-9BBC31DEE351}"/>
              </a:ext>
            </a:extLst>
          </p:cNvPr>
          <p:cNvSpPr>
            <a:spLocks/>
          </p:cNvSpPr>
          <p:nvPr/>
        </p:nvSpPr>
        <p:spPr bwMode="auto">
          <a:xfrm>
            <a:off x="6217463"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59">
            <a:hlinkClick r:id="rId27" action="ppaction://hlinksldjump"/>
            <a:extLst>
              <a:ext uri="{FF2B5EF4-FFF2-40B4-BE49-F238E27FC236}">
                <a16:creationId xmlns:a16="http://schemas.microsoft.com/office/drawing/2014/main" id="{130D2F7B-C0E6-47AA-B08D-EED2D9DA6E30}"/>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0A2CEA52-493F-44CB-9C32-C5B16E5197F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FF83BA0F-4FA1-424D-A8D9-104EE9A3F44B}"/>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6547AFA6-7456-4EC3-94FF-9F0B9BB6BD06}"/>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7E44DF49-473E-4E29-81F5-5F77E2B7D352}"/>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3609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5"/>
                                        </p:tgtEl>
                                      </p:cBhvr>
                                    </p:animEffect>
                                    <p:animScale>
                                      <p:cBhvr>
                                        <p:cTn id="7" dur="100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149591" y="1328029"/>
            <a:ext cx="827088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Easily run containers on Azure with a single command</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3949840" y="571650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7211578" y="571650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10473314" y="571650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6194861" y="4611587"/>
            <a:ext cx="2180344"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9509199" y="4611587"/>
            <a:ext cx="2075142"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2782727" y="4611587"/>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Start using </a:t>
            </a:r>
            <a:br>
              <a:rPr lang="en-US">
                <a:cs typeface="Segoe UI Semibold" panose="020B0702040204020203" pitchFamily="34" charset="0"/>
              </a:rPr>
            </a:br>
            <a:r>
              <a:rPr lang="en-US">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4220045" y="5789959"/>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7481782" y="5789959"/>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E0380AA-BF9F-4AB6-9467-8CC5A87A670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6CBCF6FB-3F97-4CFE-8493-38EF6B946FAD}"/>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A6A9806-AC3C-4321-A57E-D4B7AD2ACE38}"/>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118" name="Rectangle: Rounded Corners 117">
            <a:extLst>
              <a:ext uri="{FF2B5EF4-FFF2-40B4-BE49-F238E27FC236}">
                <a16:creationId xmlns:a16="http://schemas.microsoft.com/office/drawing/2014/main" id="{F2F9046B-F01D-42B0-95F8-797A853E414B}"/>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119" name="Rectangle: Rounded Corners 118">
            <a:extLst>
              <a:ext uri="{FF2B5EF4-FFF2-40B4-BE49-F238E27FC236}">
                <a16:creationId xmlns:a16="http://schemas.microsoft.com/office/drawing/2014/main" id="{1080608B-41B3-455B-9E96-25B5005DF944}"/>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64B2E2A3-9169-47A3-9272-377C83FE7AB9}"/>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F121EDA8-3C80-40D1-A6C6-ABEE046B5F0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22" name="Group 121">
            <a:extLst>
              <a:ext uri="{FF2B5EF4-FFF2-40B4-BE49-F238E27FC236}">
                <a16:creationId xmlns:a16="http://schemas.microsoft.com/office/drawing/2014/main" id="{7E9E5CE1-ED93-45D4-9B82-EAC5D18BDADA}"/>
              </a:ext>
            </a:extLst>
          </p:cNvPr>
          <p:cNvGrpSpPr/>
          <p:nvPr/>
        </p:nvGrpSpPr>
        <p:grpSpPr>
          <a:xfrm>
            <a:off x="787315" y="383763"/>
            <a:ext cx="558967" cy="539511"/>
            <a:chOff x="2368476" y="589018"/>
            <a:chExt cx="1012508" cy="977265"/>
          </a:xfrm>
        </p:grpSpPr>
        <p:sp>
          <p:nvSpPr>
            <p:cNvPr id="123" name="Freeform: Shape 122">
              <a:extLst>
                <a:ext uri="{FF2B5EF4-FFF2-40B4-BE49-F238E27FC236}">
                  <a16:creationId xmlns:a16="http://schemas.microsoft.com/office/drawing/2014/main" id="{62C38428-54A2-4625-9B05-50265EBE86A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41D2B17A-9C58-44A6-8154-5436D524868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25" name="Freeform: Shape 124">
              <a:extLst>
                <a:ext uri="{FF2B5EF4-FFF2-40B4-BE49-F238E27FC236}">
                  <a16:creationId xmlns:a16="http://schemas.microsoft.com/office/drawing/2014/main" id="{DA1D6F92-9B13-49C0-B32E-AE5BF5F470D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26" name="Freeform: Shape 125">
              <a:extLst>
                <a:ext uri="{FF2B5EF4-FFF2-40B4-BE49-F238E27FC236}">
                  <a16:creationId xmlns:a16="http://schemas.microsoft.com/office/drawing/2014/main" id="{233EE497-8677-436A-9D89-93DDFEFE68E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6ECA0C40-413B-4376-8F8E-D23AE22AA34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A540C014-7D4D-4CA6-A1EB-2CD1322251FD}"/>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7157D009-4B08-46CE-8CE3-996CFFE62E6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8695E83A-5E6C-4985-B418-4ED04473F39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DAAB41AB-4162-4B47-8772-F1D6BDA0430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32" name="Freeform: Shape 131">
              <a:extLst>
                <a:ext uri="{FF2B5EF4-FFF2-40B4-BE49-F238E27FC236}">
                  <a16:creationId xmlns:a16="http://schemas.microsoft.com/office/drawing/2014/main" id="{E4B449FC-73BD-4875-9299-2A2240822F1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3" name="Freeform: Shape 132">
              <a:extLst>
                <a:ext uri="{FF2B5EF4-FFF2-40B4-BE49-F238E27FC236}">
                  <a16:creationId xmlns:a16="http://schemas.microsoft.com/office/drawing/2014/main" id="{ED8DC8B2-DBB8-4667-BD52-E31402F7899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53369C62-0E9A-4DD4-833C-D4D7B538F2F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06371ABD-5359-49A8-9EC0-29EF06CCDF9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6" name="Freeform: Shape 135">
              <a:extLst>
                <a:ext uri="{FF2B5EF4-FFF2-40B4-BE49-F238E27FC236}">
                  <a16:creationId xmlns:a16="http://schemas.microsoft.com/office/drawing/2014/main" id="{F6C2DB64-505B-4AD8-A750-F94DDB1C1BA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37" name="Freeform: Shape 136">
              <a:extLst>
                <a:ext uri="{FF2B5EF4-FFF2-40B4-BE49-F238E27FC236}">
                  <a16:creationId xmlns:a16="http://schemas.microsoft.com/office/drawing/2014/main" id="{08DFB8B9-9C48-4C5E-93AF-6844559CA27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20930F80-3B0F-449E-9678-621020396CF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9" name="Freeform: Shape 138">
              <a:extLst>
                <a:ext uri="{FF2B5EF4-FFF2-40B4-BE49-F238E27FC236}">
                  <a16:creationId xmlns:a16="http://schemas.microsoft.com/office/drawing/2014/main" id="{15525E96-2EF2-4BE1-936A-AEEADFFFE1B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40" name="Freeform: Shape 139">
              <a:extLst>
                <a:ext uri="{FF2B5EF4-FFF2-40B4-BE49-F238E27FC236}">
                  <a16:creationId xmlns:a16="http://schemas.microsoft.com/office/drawing/2014/main" id="{BE520F7C-1695-402E-9DE2-86A32A24E92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41" name="Freeform: Shape 140">
              <a:extLst>
                <a:ext uri="{FF2B5EF4-FFF2-40B4-BE49-F238E27FC236}">
                  <a16:creationId xmlns:a16="http://schemas.microsoft.com/office/drawing/2014/main" id="{1FB26398-DC3D-46BB-BA8B-776A495C0D4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42" name="Freeform: Shape 141">
              <a:extLst>
                <a:ext uri="{FF2B5EF4-FFF2-40B4-BE49-F238E27FC236}">
                  <a16:creationId xmlns:a16="http://schemas.microsoft.com/office/drawing/2014/main" id="{979D6F95-694A-40B2-B321-B7C1DB6F0A4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43" name="Freeform: Shape 142">
              <a:extLst>
                <a:ext uri="{FF2B5EF4-FFF2-40B4-BE49-F238E27FC236}">
                  <a16:creationId xmlns:a16="http://schemas.microsoft.com/office/drawing/2014/main" id="{8460072F-512B-40AE-B9BF-D2E89994631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44" name="Group 143">
            <a:extLst>
              <a:ext uri="{FF2B5EF4-FFF2-40B4-BE49-F238E27FC236}">
                <a16:creationId xmlns:a16="http://schemas.microsoft.com/office/drawing/2014/main" id="{B6103B89-9AFF-4C5B-AC23-ECF162F3B229}"/>
              </a:ext>
            </a:extLst>
          </p:cNvPr>
          <p:cNvGrpSpPr/>
          <p:nvPr/>
        </p:nvGrpSpPr>
        <p:grpSpPr>
          <a:xfrm>
            <a:off x="733398" y="1682031"/>
            <a:ext cx="584655" cy="518563"/>
            <a:chOff x="2878931" y="2940843"/>
            <a:chExt cx="1095375" cy="971550"/>
          </a:xfrm>
        </p:grpSpPr>
        <p:sp>
          <p:nvSpPr>
            <p:cNvPr id="145" name="Freeform: Shape 144">
              <a:extLst>
                <a:ext uri="{FF2B5EF4-FFF2-40B4-BE49-F238E27FC236}">
                  <a16:creationId xmlns:a16="http://schemas.microsoft.com/office/drawing/2014/main" id="{456AE739-08CC-48B9-AC18-1DCF6134D91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46" name="Freeform: Shape 145">
              <a:extLst>
                <a:ext uri="{FF2B5EF4-FFF2-40B4-BE49-F238E27FC236}">
                  <a16:creationId xmlns:a16="http://schemas.microsoft.com/office/drawing/2014/main" id="{C2F3479C-7749-47A2-8449-26D6BC10D1D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47" name="Freeform: Shape 146">
              <a:extLst>
                <a:ext uri="{FF2B5EF4-FFF2-40B4-BE49-F238E27FC236}">
                  <a16:creationId xmlns:a16="http://schemas.microsoft.com/office/drawing/2014/main" id="{C2169E73-6FFF-4BFA-A10E-DFC9C124659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FA8CD712-C459-4571-B05B-852AEA05241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BAA54C17-0DCB-4678-801D-42CC42916F0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E7059465-1735-47A4-9AD0-943665A11A5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F3797909-6358-4F6C-9162-430924951C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52" name="Group 151">
            <a:extLst>
              <a:ext uri="{FF2B5EF4-FFF2-40B4-BE49-F238E27FC236}">
                <a16:creationId xmlns:a16="http://schemas.microsoft.com/office/drawing/2014/main" id="{3FDBA6B2-77FE-4D52-ADAA-276DFD17D697}"/>
              </a:ext>
            </a:extLst>
          </p:cNvPr>
          <p:cNvGrpSpPr/>
          <p:nvPr/>
        </p:nvGrpSpPr>
        <p:grpSpPr>
          <a:xfrm>
            <a:off x="765798" y="5557947"/>
            <a:ext cx="622506" cy="551594"/>
            <a:chOff x="4360069" y="2943701"/>
            <a:chExt cx="1095375" cy="970597"/>
          </a:xfrm>
        </p:grpSpPr>
        <p:sp>
          <p:nvSpPr>
            <p:cNvPr id="153" name="Freeform: Shape 152">
              <a:extLst>
                <a:ext uri="{FF2B5EF4-FFF2-40B4-BE49-F238E27FC236}">
                  <a16:creationId xmlns:a16="http://schemas.microsoft.com/office/drawing/2014/main" id="{6983A2B8-8809-4DC1-8A99-27406B86FB8E}"/>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54" name="Freeform: Shape 153">
              <a:extLst>
                <a:ext uri="{FF2B5EF4-FFF2-40B4-BE49-F238E27FC236}">
                  <a16:creationId xmlns:a16="http://schemas.microsoft.com/office/drawing/2014/main" id="{52C614A6-FC6A-48DB-988A-27374A1857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55" name="Freeform: Shape 154">
              <a:extLst>
                <a:ext uri="{FF2B5EF4-FFF2-40B4-BE49-F238E27FC236}">
                  <a16:creationId xmlns:a16="http://schemas.microsoft.com/office/drawing/2014/main" id="{F2913566-922B-468C-A9B5-223857D076E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56" name="Freeform: Shape 155">
              <a:extLst>
                <a:ext uri="{FF2B5EF4-FFF2-40B4-BE49-F238E27FC236}">
                  <a16:creationId xmlns:a16="http://schemas.microsoft.com/office/drawing/2014/main" id="{2553AA4E-5329-476D-9D0D-1D1D98F8BE4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57" name="Freeform: Shape 156">
              <a:extLst>
                <a:ext uri="{FF2B5EF4-FFF2-40B4-BE49-F238E27FC236}">
                  <a16:creationId xmlns:a16="http://schemas.microsoft.com/office/drawing/2014/main" id="{FD57077A-4DB1-421D-862A-9C43584932E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DA06515A-DE33-446C-AFA3-65B614ADA45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59" name="Group 158">
            <a:extLst>
              <a:ext uri="{FF2B5EF4-FFF2-40B4-BE49-F238E27FC236}">
                <a16:creationId xmlns:a16="http://schemas.microsoft.com/office/drawing/2014/main" id="{4394D42D-16A3-4308-9FCD-0742B0C40128}"/>
              </a:ext>
            </a:extLst>
          </p:cNvPr>
          <p:cNvGrpSpPr/>
          <p:nvPr/>
        </p:nvGrpSpPr>
        <p:grpSpPr>
          <a:xfrm>
            <a:off x="703070" y="2979242"/>
            <a:ext cx="660357" cy="523360"/>
            <a:chOff x="3517678" y="3062050"/>
            <a:chExt cx="1225868" cy="971550"/>
          </a:xfrm>
        </p:grpSpPr>
        <p:sp>
          <p:nvSpPr>
            <p:cNvPr id="160" name="Freeform: Shape 159">
              <a:extLst>
                <a:ext uri="{FF2B5EF4-FFF2-40B4-BE49-F238E27FC236}">
                  <a16:creationId xmlns:a16="http://schemas.microsoft.com/office/drawing/2014/main" id="{70E2A137-D6C8-42B8-88BF-4C0C97EA42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61" name="Freeform: Shape 160">
              <a:extLst>
                <a:ext uri="{FF2B5EF4-FFF2-40B4-BE49-F238E27FC236}">
                  <a16:creationId xmlns:a16="http://schemas.microsoft.com/office/drawing/2014/main" id="{73701E35-9A6D-4202-A42E-41AB0F05784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62" name="Freeform: Shape 161">
              <a:extLst>
                <a:ext uri="{FF2B5EF4-FFF2-40B4-BE49-F238E27FC236}">
                  <a16:creationId xmlns:a16="http://schemas.microsoft.com/office/drawing/2014/main" id="{A885BA7A-62E1-414D-9029-031E432711D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63" name="Freeform: Shape 162">
              <a:extLst>
                <a:ext uri="{FF2B5EF4-FFF2-40B4-BE49-F238E27FC236}">
                  <a16:creationId xmlns:a16="http://schemas.microsoft.com/office/drawing/2014/main" id="{64D72D4E-3F0A-457D-8A90-991488D706F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64" name="Freeform: Shape 163">
              <a:extLst>
                <a:ext uri="{FF2B5EF4-FFF2-40B4-BE49-F238E27FC236}">
                  <a16:creationId xmlns:a16="http://schemas.microsoft.com/office/drawing/2014/main" id="{5597952C-BD23-4E44-AFBB-ADF1D8664FF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65" name="Freeform: Shape 164">
              <a:extLst>
                <a:ext uri="{FF2B5EF4-FFF2-40B4-BE49-F238E27FC236}">
                  <a16:creationId xmlns:a16="http://schemas.microsoft.com/office/drawing/2014/main" id="{A65B0D2C-58D7-486F-B064-30B78C9787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66" name="Freeform: Shape 165">
              <a:extLst>
                <a:ext uri="{FF2B5EF4-FFF2-40B4-BE49-F238E27FC236}">
                  <a16:creationId xmlns:a16="http://schemas.microsoft.com/office/drawing/2014/main" id="{A64EBD6A-38F5-4D9F-9AE4-5BF3BC4ECE0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67" name="Freeform: Shape 166">
              <a:extLst>
                <a:ext uri="{FF2B5EF4-FFF2-40B4-BE49-F238E27FC236}">
                  <a16:creationId xmlns:a16="http://schemas.microsoft.com/office/drawing/2014/main" id="{17F1408B-B02C-4A5C-84DE-A5E96EE17A1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68" name="Freeform: Shape 167">
              <a:extLst>
                <a:ext uri="{FF2B5EF4-FFF2-40B4-BE49-F238E27FC236}">
                  <a16:creationId xmlns:a16="http://schemas.microsoft.com/office/drawing/2014/main" id="{C421B015-B092-4144-81D7-302B5E09660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69" name="Freeform: Shape 168">
              <a:extLst>
                <a:ext uri="{FF2B5EF4-FFF2-40B4-BE49-F238E27FC236}">
                  <a16:creationId xmlns:a16="http://schemas.microsoft.com/office/drawing/2014/main" id="{798041B8-A67C-4D7E-8E82-29D24C71D91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70" name="Freeform: Shape 169">
              <a:extLst>
                <a:ext uri="{FF2B5EF4-FFF2-40B4-BE49-F238E27FC236}">
                  <a16:creationId xmlns:a16="http://schemas.microsoft.com/office/drawing/2014/main" id="{EB7DD57E-E006-476E-A806-F815CFF976D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71" name="Freeform: Shape 170">
              <a:extLst>
                <a:ext uri="{FF2B5EF4-FFF2-40B4-BE49-F238E27FC236}">
                  <a16:creationId xmlns:a16="http://schemas.microsoft.com/office/drawing/2014/main" id="{A21955A0-F661-4715-B542-511FB3DE76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72" name="Freeform: Shape 171">
              <a:extLst>
                <a:ext uri="{FF2B5EF4-FFF2-40B4-BE49-F238E27FC236}">
                  <a16:creationId xmlns:a16="http://schemas.microsoft.com/office/drawing/2014/main" id="{F4D1EE90-1849-4205-A961-0C68C04565D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73" name="Graphic 172">
            <a:extLst>
              <a:ext uri="{FF2B5EF4-FFF2-40B4-BE49-F238E27FC236}">
                <a16:creationId xmlns:a16="http://schemas.microsoft.com/office/drawing/2014/main" id="{8FFEBDA7-B90B-4232-A6E7-1D2A24BF85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78" name="Rectangle 77">
            <a:hlinkClick r:id="rId5" action="ppaction://hlinksldjump"/>
            <a:extLst>
              <a:ext uri="{FF2B5EF4-FFF2-40B4-BE49-F238E27FC236}">
                <a16:creationId xmlns:a16="http://schemas.microsoft.com/office/drawing/2014/main" id="{7C83731F-3554-4300-B144-1B06FC3A006B}"/>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hlinkClick r:id="rId6" action="ppaction://hlinksldjump"/>
            <a:extLst>
              <a:ext uri="{FF2B5EF4-FFF2-40B4-BE49-F238E27FC236}">
                <a16:creationId xmlns:a16="http://schemas.microsoft.com/office/drawing/2014/main" id="{64C54B03-8F8B-469B-A9F9-7B7C1A0287AF}"/>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rId7" action="ppaction://hlinksldjump"/>
            <a:extLst>
              <a:ext uri="{FF2B5EF4-FFF2-40B4-BE49-F238E27FC236}">
                <a16:creationId xmlns:a16="http://schemas.microsoft.com/office/drawing/2014/main" id="{3693B592-4837-4C7E-B715-BC947D7BEFF2}"/>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8" action="ppaction://hlinksldjump"/>
            <a:extLst>
              <a:ext uri="{FF2B5EF4-FFF2-40B4-BE49-F238E27FC236}">
                <a16:creationId xmlns:a16="http://schemas.microsoft.com/office/drawing/2014/main" id="{629A8EFE-D633-4011-A3ED-9C61D346F2D7}"/>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hlinkClick r:id="rId9" action="ppaction://hlinksldjump"/>
            <a:extLst>
              <a:ext uri="{FF2B5EF4-FFF2-40B4-BE49-F238E27FC236}">
                <a16:creationId xmlns:a16="http://schemas.microsoft.com/office/drawing/2014/main" id="{51A213CA-EAC8-426A-A0E8-4DE2BF1DABB8}"/>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49616" y="2420060"/>
            <a:ext cx="2594308" cy="1982166"/>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66493" y="2678283"/>
            <a:ext cx="2837080" cy="1465720"/>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843136" y="2365574"/>
            <a:ext cx="2356782" cy="2091139"/>
          </a:xfrm>
          <a:prstGeom prst="rect">
            <a:avLst/>
          </a:prstGeom>
        </p:spPr>
      </p:pic>
    </p:spTree>
    <p:extLst>
      <p:ext uri="{BB962C8B-B14F-4D97-AF65-F5344CB8AC3E}">
        <p14:creationId xmlns:p14="http://schemas.microsoft.com/office/powerpoint/2010/main" val="2330228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0EC4DB3-70CC-4163-8738-B44091FED9B1}"/>
              </a:ext>
            </a:extLst>
          </p:cNvPr>
          <p:cNvSpPr txBox="1"/>
          <p:nvPr/>
        </p:nvSpPr>
        <p:spPr>
          <a:xfrm>
            <a:off x="3149591" y="1328029"/>
            <a:ext cx="827088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Get started easily </a:t>
            </a:r>
          </a:p>
        </p:txBody>
      </p:sp>
      <p:sp>
        <p:nvSpPr>
          <p:cNvPr id="28" name="Text Placeholder 2">
            <a:extLst>
              <a:ext uri="{FF2B5EF4-FFF2-40B4-BE49-F238E27FC236}">
                <a16:creationId xmlns:a16="http://schemas.microsoft.com/office/drawing/2014/main" id="{05B3FB02-60F5-4FB4-8502-CD5B8CE1D14F}"/>
              </a:ext>
            </a:extLst>
          </p:cNvPr>
          <p:cNvSpPr txBox="1">
            <a:spLocks/>
          </p:cNvSpPr>
          <p:nvPr/>
        </p:nvSpPr>
        <p:spPr>
          <a:xfrm>
            <a:off x="2909132" y="2201879"/>
            <a:ext cx="8751810" cy="41536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spcBef>
                <a:spcPts val="0"/>
              </a:spcBef>
              <a:buSzTx/>
              <a:buNone/>
            </a:pPr>
            <a:r>
              <a:rPr lang="mr-IN" sz="1600" b="1">
                <a:solidFill>
                  <a:schemeClr val="accent1"/>
                </a:solidFill>
                <a:latin typeface="Consolas" charset="0"/>
              </a:rPr>
              <a:t>$ </a:t>
            </a:r>
            <a:r>
              <a:rPr lang="en-US" sz="1600" b="1" err="1">
                <a:solidFill>
                  <a:schemeClr val="accent1"/>
                </a:solidFill>
                <a:latin typeface="Consolas" charset="0"/>
              </a:rPr>
              <a:t>az</a:t>
            </a:r>
            <a:r>
              <a:rPr lang="en-US" sz="1600" b="1">
                <a:solidFill>
                  <a:schemeClr val="accent1"/>
                </a:solidFill>
                <a:latin typeface="Consolas" charset="0"/>
              </a:rPr>
              <a:t> container create --name </a:t>
            </a:r>
            <a:r>
              <a:rPr lang="en-US" sz="1600" b="1" err="1">
                <a:solidFill>
                  <a:schemeClr val="accent1"/>
                </a:solidFill>
                <a:latin typeface="Consolas" charset="0"/>
              </a:rPr>
              <a:t>mycontainer</a:t>
            </a:r>
            <a:r>
              <a:rPr lang="en-US" sz="1600" b="1">
                <a:solidFill>
                  <a:schemeClr val="accent1"/>
                </a:solidFill>
                <a:latin typeface="Consolas" charset="0"/>
              </a:rPr>
              <a:t> --image </a:t>
            </a:r>
            <a:r>
              <a:rPr lang="en-US" sz="1600" b="1" err="1">
                <a:solidFill>
                  <a:schemeClr val="accent1"/>
                </a:solidFill>
                <a:latin typeface="Consolas" charset="0"/>
              </a:rPr>
              <a:t>microsoft</a:t>
            </a:r>
            <a:r>
              <a:rPr lang="en-US" sz="1600" b="1">
                <a:solidFill>
                  <a:schemeClr val="accent1"/>
                </a:solidFill>
                <a:latin typeface="Consolas" charset="0"/>
              </a:rPr>
              <a:t>/</a:t>
            </a:r>
            <a:r>
              <a:rPr lang="en-US" sz="1600" b="1" err="1">
                <a:solidFill>
                  <a:schemeClr val="accent1"/>
                </a:solidFill>
                <a:latin typeface="Consolas" charset="0"/>
              </a:rPr>
              <a:t>aci-helloworld</a:t>
            </a:r>
            <a:r>
              <a:rPr lang="en-US" sz="1600" b="1">
                <a:solidFill>
                  <a:schemeClr val="accent1"/>
                </a:solidFill>
                <a:latin typeface="Consolas" charset="0"/>
              </a:rPr>
              <a:t> --resource-group </a:t>
            </a:r>
            <a:r>
              <a:rPr lang="en-US" sz="1600" b="1" err="1">
                <a:solidFill>
                  <a:schemeClr val="accent1"/>
                </a:solidFill>
                <a:latin typeface="Consolas" charset="0"/>
              </a:rPr>
              <a:t>myResourceGroup</a:t>
            </a:r>
            <a:r>
              <a:rPr lang="en-US" sz="1600" b="1">
                <a:solidFill>
                  <a:schemeClr val="accent1"/>
                </a:solidFill>
                <a:latin typeface="Consolas" charset="0"/>
              </a:rPr>
              <a:t> --</a:t>
            </a:r>
            <a:r>
              <a:rPr lang="en-US" sz="1600" b="1" err="1">
                <a:solidFill>
                  <a:schemeClr val="accent1"/>
                </a:solidFill>
                <a:latin typeface="Consolas" charset="0"/>
              </a:rPr>
              <a:t>ip</a:t>
            </a:r>
            <a:r>
              <a:rPr lang="en-US" sz="1600" b="1">
                <a:solidFill>
                  <a:schemeClr val="accent1"/>
                </a:solidFill>
                <a:latin typeface="Consolas" charset="0"/>
              </a:rPr>
              <a:t>-address public </a:t>
            </a:r>
          </a:p>
          <a:p>
            <a:pPr marL="0" indent="0">
              <a:buNone/>
            </a:pPr>
            <a:r>
              <a:rPr lang="is-IS" sz="1600">
                <a:latin typeface="Consolas" charset="0"/>
                <a:ea typeface="Consolas" charset="0"/>
                <a:cs typeface="Consolas" charset="0"/>
              </a:rPr>
              <a:t>  "ipAddress": {</a:t>
            </a:r>
          </a:p>
          <a:p>
            <a:pPr marL="0" indent="0">
              <a:buNone/>
            </a:pPr>
            <a:r>
              <a:rPr lang="is-IS" sz="1600">
                <a:latin typeface="Consolas" charset="0"/>
                <a:ea typeface="Consolas" charset="0"/>
                <a:cs typeface="Consolas" charset="0"/>
              </a:rPr>
              <a:t>    "ip": "52.168.86.133",</a:t>
            </a:r>
          </a:p>
          <a:p>
            <a:pPr marL="0" indent="0">
              <a:buNone/>
            </a:pPr>
            <a:r>
              <a:rPr lang="is-IS" sz="1600">
                <a:latin typeface="Consolas" charset="0"/>
                <a:ea typeface="Consolas" charset="0"/>
                <a:cs typeface="Consolas" charset="0"/>
              </a:rPr>
              <a:t>    "ports": [...]</a:t>
            </a:r>
          </a:p>
          <a:p>
            <a:pPr marL="0" indent="0">
              <a:buNone/>
            </a:pPr>
            <a:r>
              <a:rPr lang="is-IS" sz="1600">
                <a:latin typeface="Consolas" charset="0"/>
                <a:ea typeface="Consolas" charset="0"/>
                <a:cs typeface="Consolas" charset="0"/>
              </a:rPr>
              <a:t>  },</a:t>
            </a:r>
          </a:p>
          <a:p>
            <a:pPr marL="0" indent="0">
              <a:buNone/>
            </a:pPr>
            <a:r>
              <a:rPr lang="is-IS" sz="1600">
                <a:latin typeface="Consolas" charset="0"/>
                <a:ea typeface="Consolas" charset="0"/>
                <a:cs typeface="Consolas" charset="0"/>
              </a:rPr>
              <a:t>  "location": "eastus",</a:t>
            </a:r>
          </a:p>
          <a:p>
            <a:pPr marL="0" indent="0">
              <a:buNone/>
            </a:pPr>
            <a:r>
              <a:rPr lang="is-IS" sz="1600">
                <a:latin typeface="Consolas" charset="0"/>
                <a:ea typeface="Consolas" charset="0"/>
                <a:cs typeface="Consolas" charset="0"/>
              </a:rPr>
              <a:t>  "name": "mycontainer",</a:t>
            </a:r>
          </a:p>
          <a:p>
            <a:pPr marL="0" indent="0">
              <a:buNone/>
            </a:pPr>
            <a:r>
              <a:rPr lang="is-IS" sz="1600">
                <a:latin typeface="Consolas" charset="0"/>
                <a:ea typeface="Consolas" charset="0"/>
                <a:cs typeface="Consolas" charset="0"/>
              </a:rPr>
              <a:t>  "osType": "Linux",</a:t>
            </a:r>
          </a:p>
          <a:p>
            <a:pPr marL="0" indent="0">
              <a:buNone/>
            </a:pPr>
            <a:r>
              <a:rPr lang="is-IS" sz="1600">
                <a:latin typeface="Consolas" charset="0"/>
                <a:ea typeface="Consolas" charset="0"/>
                <a:cs typeface="Consolas" charset="0"/>
              </a:rPr>
              <a:t>  "provisioningState": "Succeeded",</a:t>
            </a:r>
          </a:p>
          <a:p>
            <a:pPr marL="0" indent="0" defTabSz="914400">
              <a:lnSpc>
                <a:spcPct val="100000"/>
              </a:lnSpc>
              <a:spcBef>
                <a:spcPts val="0"/>
              </a:spcBef>
              <a:buSzTx/>
              <a:buNone/>
            </a:pPr>
            <a:endParaRPr lang="en-US" sz="1600">
              <a:latin typeface="Consolas" charset="0"/>
              <a:ea typeface="Consolas" charset="0"/>
              <a:cs typeface="Consolas" charset="0"/>
            </a:endParaRPr>
          </a:p>
          <a:p>
            <a:pPr marL="0" indent="0" defTabSz="914400">
              <a:lnSpc>
                <a:spcPct val="100000"/>
              </a:lnSpc>
              <a:spcBef>
                <a:spcPts val="0"/>
              </a:spcBef>
              <a:buSzTx/>
              <a:buNone/>
            </a:pPr>
            <a:r>
              <a:rPr lang="en-US" sz="1600" b="1">
                <a:solidFill>
                  <a:schemeClr val="accent1"/>
                </a:solidFill>
                <a:latin typeface="Consolas" charset="0"/>
              </a:rPr>
              <a:t>$ curl 52.168.86.133</a:t>
            </a:r>
          </a:p>
          <a:p>
            <a:pPr marL="0" indent="0">
              <a:buNone/>
            </a:pPr>
            <a:r>
              <a:rPr lang="en-US" sz="1600">
                <a:latin typeface="Consolas" charset="0"/>
                <a:ea typeface="Consolas" charset="0"/>
                <a:cs typeface="Consolas" charset="0"/>
              </a:rPr>
              <a:t>&lt;html&gt;</a:t>
            </a:r>
          </a:p>
          <a:p>
            <a:pPr marL="0" indent="0">
              <a:buNone/>
            </a:pPr>
            <a:r>
              <a:rPr lang="en-US" sz="1600">
                <a:latin typeface="Consolas" charset="0"/>
                <a:ea typeface="Consolas" charset="0"/>
                <a:cs typeface="Consolas" charset="0"/>
              </a:rPr>
              <a:t>&lt;head&gt;</a:t>
            </a:r>
          </a:p>
          <a:p>
            <a:pPr marL="0" indent="0">
              <a:buNone/>
            </a:pPr>
            <a:r>
              <a:rPr lang="en-US" sz="1600">
                <a:latin typeface="Consolas" charset="0"/>
                <a:ea typeface="Consolas" charset="0"/>
                <a:cs typeface="Consolas" charset="0"/>
              </a:rPr>
              <a:t>  &lt;title&gt;Welcome to Azure Container Instances!&lt;/title&gt;</a:t>
            </a:r>
          </a:p>
          <a:p>
            <a:pPr marL="0" indent="0">
              <a:buNone/>
            </a:pPr>
            <a:r>
              <a:rPr lang="en-US" sz="1600">
                <a:latin typeface="Consolas" charset="0"/>
                <a:ea typeface="Consolas" charset="0"/>
                <a:cs typeface="Consolas" charset="0"/>
              </a:rPr>
              <a:t>&lt;/head&gt;</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96" name="Rectangle 95">
            <a:extLst>
              <a:ext uri="{FF2B5EF4-FFF2-40B4-BE49-F238E27FC236}">
                <a16:creationId xmlns:a16="http://schemas.microsoft.com/office/drawing/2014/main" id="{7B6BCD37-EAA2-4FF7-B449-3BE909C990A8}"/>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9630598-CC9B-4DB2-8F25-B25401C4036E}"/>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Rectangle: Rounded Corners 97">
            <a:extLst>
              <a:ext uri="{FF2B5EF4-FFF2-40B4-BE49-F238E27FC236}">
                <a16:creationId xmlns:a16="http://schemas.microsoft.com/office/drawing/2014/main" id="{6B9E8A2C-2739-43AF-832A-F2F7E54B60A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99" name="Rectangle: Rounded Corners 98">
            <a:extLst>
              <a:ext uri="{FF2B5EF4-FFF2-40B4-BE49-F238E27FC236}">
                <a16:creationId xmlns:a16="http://schemas.microsoft.com/office/drawing/2014/main" id="{128E5EE6-BF77-4335-AD1B-1C7732E4F235}"/>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100" name="Rectangle: Rounded Corners 99">
            <a:extLst>
              <a:ext uri="{FF2B5EF4-FFF2-40B4-BE49-F238E27FC236}">
                <a16:creationId xmlns:a16="http://schemas.microsoft.com/office/drawing/2014/main" id="{218C1560-2D8F-4B44-9E91-537C39B927DA}"/>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01" name="Rectangle: Rounded Corners 100">
            <a:extLst>
              <a:ext uri="{FF2B5EF4-FFF2-40B4-BE49-F238E27FC236}">
                <a16:creationId xmlns:a16="http://schemas.microsoft.com/office/drawing/2014/main" id="{50757DD7-02AD-4F12-B845-E1420A013C91}"/>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02" name="Rectangle: Rounded Corners 101">
            <a:extLst>
              <a:ext uri="{FF2B5EF4-FFF2-40B4-BE49-F238E27FC236}">
                <a16:creationId xmlns:a16="http://schemas.microsoft.com/office/drawing/2014/main" id="{EAA3B807-5317-4CB5-9EC3-23E725127652}"/>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03" name="Group 102">
            <a:extLst>
              <a:ext uri="{FF2B5EF4-FFF2-40B4-BE49-F238E27FC236}">
                <a16:creationId xmlns:a16="http://schemas.microsoft.com/office/drawing/2014/main" id="{443B1F0D-B0D6-477A-95B1-1A54E26837AF}"/>
              </a:ext>
            </a:extLst>
          </p:cNvPr>
          <p:cNvGrpSpPr/>
          <p:nvPr/>
        </p:nvGrpSpPr>
        <p:grpSpPr>
          <a:xfrm>
            <a:off x="787315" y="383763"/>
            <a:ext cx="558967" cy="539511"/>
            <a:chOff x="2368476" y="589018"/>
            <a:chExt cx="1012508" cy="977265"/>
          </a:xfrm>
        </p:grpSpPr>
        <p:sp>
          <p:nvSpPr>
            <p:cNvPr id="104" name="Freeform: Shape 103">
              <a:extLst>
                <a:ext uri="{FF2B5EF4-FFF2-40B4-BE49-F238E27FC236}">
                  <a16:creationId xmlns:a16="http://schemas.microsoft.com/office/drawing/2014/main" id="{4CE7C356-6619-490A-A6C5-31582EA5176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3150D87A-509A-471A-9F9C-DA8E4F5D2DA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F3652D3B-ECA6-43F1-A35E-C49C0B89B04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00595472-DD1B-4324-95E4-D3965148350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785C0CA3-9B92-4391-B6B8-9457BC2FA7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09" name="Freeform: Shape 108">
              <a:extLst>
                <a:ext uri="{FF2B5EF4-FFF2-40B4-BE49-F238E27FC236}">
                  <a16:creationId xmlns:a16="http://schemas.microsoft.com/office/drawing/2014/main" id="{B605A3DD-517E-419D-8CDE-1E6ED63C29C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01984359-8EE8-4F1C-AC90-9C165B3BA9B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94F63801-B4D9-47C7-97EB-53679C8A244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32FA2B9E-3484-4B1C-964C-7549E76567BC}"/>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93EFD832-7898-4482-B530-C91CD3058A50}"/>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4" name="Freeform: Shape 113">
              <a:extLst>
                <a:ext uri="{FF2B5EF4-FFF2-40B4-BE49-F238E27FC236}">
                  <a16:creationId xmlns:a16="http://schemas.microsoft.com/office/drawing/2014/main" id="{D1A07A92-F661-4166-8B3A-1F22686F81E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2EDC69B8-0086-458F-AE40-5650F8685A1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B6B16582-3751-49A9-BA47-53716081C24D}"/>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798769FF-ED5A-4710-8CDC-39E63D06D797}"/>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EA34EFED-8A50-4C6B-9ED4-620D44A116F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19" name="Freeform: Shape 118">
              <a:extLst>
                <a:ext uri="{FF2B5EF4-FFF2-40B4-BE49-F238E27FC236}">
                  <a16:creationId xmlns:a16="http://schemas.microsoft.com/office/drawing/2014/main" id="{53459377-AB7D-4CCD-97E9-736216DACC1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0" name="Freeform: Shape 119">
              <a:extLst>
                <a:ext uri="{FF2B5EF4-FFF2-40B4-BE49-F238E27FC236}">
                  <a16:creationId xmlns:a16="http://schemas.microsoft.com/office/drawing/2014/main" id="{8BBD13E1-8231-4E51-BBB8-926F386458EF}"/>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59A7E9B1-4668-4372-94B5-B5B3AAC20C2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22" name="Freeform: Shape 121">
              <a:extLst>
                <a:ext uri="{FF2B5EF4-FFF2-40B4-BE49-F238E27FC236}">
                  <a16:creationId xmlns:a16="http://schemas.microsoft.com/office/drawing/2014/main" id="{DBC70261-803D-43B7-A4CF-9DAB1665DC9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23" name="Freeform: Shape 122">
              <a:extLst>
                <a:ext uri="{FF2B5EF4-FFF2-40B4-BE49-F238E27FC236}">
                  <a16:creationId xmlns:a16="http://schemas.microsoft.com/office/drawing/2014/main" id="{F5DB950B-9511-40A5-9D2C-1F2F8028FC6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066C5ED7-95C3-47C6-B627-A42E5BB5F2A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25" name="Group 124">
            <a:extLst>
              <a:ext uri="{FF2B5EF4-FFF2-40B4-BE49-F238E27FC236}">
                <a16:creationId xmlns:a16="http://schemas.microsoft.com/office/drawing/2014/main" id="{83273822-DCCF-4CC3-875A-36301C9CBF39}"/>
              </a:ext>
            </a:extLst>
          </p:cNvPr>
          <p:cNvGrpSpPr/>
          <p:nvPr/>
        </p:nvGrpSpPr>
        <p:grpSpPr>
          <a:xfrm>
            <a:off x="733398" y="1682031"/>
            <a:ext cx="584655" cy="518563"/>
            <a:chOff x="2878931" y="2940843"/>
            <a:chExt cx="1095375" cy="971550"/>
          </a:xfrm>
        </p:grpSpPr>
        <p:sp>
          <p:nvSpPr>
            <p:cNvPr id="126" name="Freeform: Shape 125">
              <a:extLst>
                <a:ext uri="{FF2B5EF4-FFF2-40B4-BE49-F238E27FC236}">
                  <a16:creationId xmlns:a16="http://schemas.microsoft.com/office/drawing/2014/main" id="{863E9C3D-C4C4-4FDA-9D83-5213D4152B4A}"/>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CD3CF99B-2DB3-4EB7-BDD2-18448D7E106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994BEBAC-5FD2-4600-BE38-B4F473333D4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0605F609-E63B-4168-B323-3A1D008E526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AB2264CB-3309-4475-A817-D506D85D59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7494F0E0-98CF-4D22-9235-DBDDA3238C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2" name="Freeform: Shape 131">
              <a:extLst>
                <a:ext uri="{FF2B5EF4-FFF2-40B4-BE49-F238E27FC236}">
                  <a16:creationId xmlns:a16="http://schemas.microsoft.com/office/drawing/2014/main" id="{7BF29540-E020-4606-A0A9-E04B17E6D9BB}"/>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33" name="Group 132">
            <a:extLst>
              <a:ext uri="{FF2B5EF4-FFF2-40B4-BE49-F238E27FC236}">
                <a16:creationId xmlns:a16="http://schemas.microsoft.com/office/drawing/2014/main" id="{B6AE0BAC-F629-4F16-8F38-62047C68B7AA}"/>
              </a:ext>
            </a:extLst>
          </p:cNvPr>
          <p:cNvGrpSpPr/>
          <p:nvPr/>
        </p:nvGrpSpPr>
        <p:grpSpPr>
          <a:xfrm>
            <a:off x="765798" y="5557947"/>
            <a:ext cx="622506" cy="551594"/>
            <a:chOff x="4360069" y="2943701"/>
            <a:chExt cx="1095375" cy="970597"/>
          </a:xfrm>
        </p:grpSpPr>
        <p:sp>
          <p:nvSpPr>
            <p:cNvPr id="134" name="Freeform: Shape 133">
              <a:extLst>
                <a:ext uri="{FF2B5EF4-FFF2-40B4-BE49-F238E27FC236}">
                  <a16:creationId xmlns:a16="http://schemas.microsoft.com/office/drawing/2014/main" id="{4A0B46C6-F164-44D9-9E44-E01F88DFF5D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6A5364E8-1F07-4250-831C-0FFC489303E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36" name="Freeform: Shape 135">
              <a:extLst>
                <a:ext uri="{FF2B5EF4-FFF2-40B4-BE49-F238E27FC236}">
                  <a16:creationId xmlns:a16="http://schemas.microsoft.com/office/drawing/2014/main" id="{DEC190F7-AA8E-4953-A741-EC1E79B75DC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37" name="Freeform: Shape 136">
              <a:extLst>
                <a:ext uri="{FF2B5EF4-FFF2-40B4-BE49-F238E27FC236}">
                  <a16:creationId xmlns:a16="http://schemas.microsoft.com/office/drawing/2014/main" id="{FC13899F-CCE4-4E73-8FA2-8889CE003203}"/>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AB7434FE-6B77-453D-A7F7-63F40631658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39" name="Freeform: Shape 138">
              <a:extLst>
                <a:ext uri="{FF2B5EF4-FFF2-40B4-BE49-F238E27FC236}">
                  <a16:creationId xmlns:a16="http://schemas.microsoft.com/office/drawing/2014/main" id="{AE4DA7D1-97C0-4848-8096-2D157A67A41D}"/>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40" name="Group 139">
            <a:extLst>
              <a:ext uri="{FF2B5EF4-FFF2-40B4-BE49-F238E27FC236}">
                <a16:creationId xmlns:a16="http://schemas.microsoft.com/office/drawing/2014/main" id="{CFE3125D-A4FC-457B-92D3-79145F3C8DB2}"/>
              </a:ext>
            </a:extLst>
          </p:cNvPr>
          <p:cNvGrpSpPr/>
          <p:nvPr/>
        </p:nvGrpSpPr>
        <p:grpSpPr>
          <a:xfrm>
            <a:off x="703070" y="2979242"/>
            <a:ext cx="660357" cy="523360"/>
            <a:chOff x="3517678" y="3062050"/>
            <a:chExt cx="1225868" cy="971550"/>
          </a:xfrm>
        </p:grpSpPr>
        <p:sp>
          <p:nvSpPr>
            <p:cNvPr id="141" name="Freeform: Shape 140">
              <a:extLst>
                <a:ext uri="{FF2B5EF4-FFF2-40B4-BE49-F238E27FC236}">
                  <a16:creationId xmlns:a16="http://schemas.microsoft.com/office/drawing/2014/main" id="{A68518C8-6C92-4815-8B32-B1D42E236C0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42" name="Freeform: Shape 141">
              <a:extLst>
                <a:ext uri="{FF2B5EF4-FFF2-40B4-BE49-F238E27FC236}">
                  <a16:creationId xmlns:a16="http://schemas.microsoft.com/office/drawing/2014/main" id="{24CC150D-49C8-4134-AC4A-2912C1D28E5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43" name="Freeform: Shape 142">
              <a:extLst>
                <a:ext uri="{FF2B5EF4-FFF2-40B4-BE49-F238E27FC236}">
                  <a16:creationId xmlns:a16="http://schemas.microsoft.com/office/drawing/2014/main" id="{0578BA80-BE6B-4768-A129-6C27C00EE6D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44" name="Freeform: Shape 143">
              <a:extLst>
                <a:ext uri="{FF2B5EF4-FFF2-40B4-BE49-F238E27FC236}">
                  <a16:creationId xmlns:a16="http://schemas.microsoft.com/office/drawing/2014/main" id="{71CA7F88-4E82-4B16-9F6D-AF70267593E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45" name="Freeform: Shape 144">
              <a:extLst>
                <a:ext uri="{FF2B5EF4-FFF2-40B4-BE49-F238E27FC236}">
                  <a16:creationId xmlns:a16="http://schemas.microsoft.com/office/drawing/2014/main" id="{7AD7C580-B8AE-4BB9-A77E-57FB7E15CCB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46" name="Freeform: Shape 145">
              <a:extLst>
                <a:ext uri="{FF2B5EF4-FFF2-40B4-BE49-F238E27FC236}">
                  <a16:creationId xmlns:a16="http://schemas.microsoft.com/office/drawing/2014/main" id="{E0182941-BCA7-4BA2-82C4-3940E8BEAFB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47" name="Freeform: Shape 146">
              <a:extLst>
                <a:ext uri="{FF2B5EF4-FFF2-40B4-BE49-F238E27FC236}">
                  <a16:creationId xmlns:a16="http://schemas.microsoft.com/office/drawing/2014/main" id="{45DCD25B-9F6E-4EFF-811F-755EC3C1582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F0A6AF5B-DFC0-4D1F-84B2-4FBDAA618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BC7E0C99-BE27-4ACD-8853-F93F16980E9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C12EEC08-7369-40D1-AD35-604F9194505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5B5B4317-47FA-47AD-BF17-5EA48541739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52" name="Freeform: Shape 151">
              <a:extLst>
                <a:ext uri="{FF2B5EF4-FFF2-40B4-BE49-F238E27FC236}">
                  <a16:creationId xmlns:a16="http://schemas.microsoft.com/office/drawing/2014/main" id="{62DCB17C-B30F-4933-9EB6-7A12820BE76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53" name="Freeform: Shape 152">
              <a:extLst>
                <a:ext uri="{FF2B5EF4-FFF2-40B4-BE49-F238E27FC236}">
                  <a16:creationId xmlns:a16="http://schemas.microsoft.com/office/drawing/2014/main" id="{82CB1AE4-6B9B-4AD7-864B-1BC93304552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54" name="Graphic 153">
            <a:extLst>
              <a:ext uri="{FF2B5EF4-FFF2-40B4-BE49-F238E27FC236}">
                <a16:creationId xmlns:a16="http://schemas.microsoft.com/office/drawing/2014/main" id="{B954541C-20EF-4998-9714-79AE5E2A9F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65" name="Rectangle 64">
            <a:hlinkClick r:id="rId5" action="ppaction://hlinksldjump"/>
            <a:extLst>
              <a:ext uri="{FF2B5EF4-FFF2-40B4-BE49-F238E27FC236}">
                <a16:creationId xmlns:a16="http://schemas.microsoft.com/office/drawing/2014/main" id="{ECA68A0B-2519-48DB-810C-77E40DE60715}"/>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hlinkClick r:id="rId6" action="ppaction://hlinksldjump"/>
            <a:extLst>
              <a:ext uri="{FF2B5EF4-FFF2-40B4-BE49-F238E27FC236}">
                <a16:creationId xmlns:a16="http://schemas.microsoft.com/office/drawing/2014/main" id="{DE85AD51-FC3E-4AC3-8F88-D9EC7CFCF98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hlinkClick r:id="rId7" action="ppaction://hlinksldjump"/>
            <a:extLst>
              <a:ext uri="{FF2B5EF4-FFF2-40B4-BE49-F238E27FC236}">
                <a16:creationId xmlns:a16="http://schemas.microsoft.com/office/drawing/2014/main" id="{1C556DD5-594A-470C-ADA3-10EDB757544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hlinkClick r:id="rId8" action="ppaction://hlinksldjump"/>
            <a:extLst>
              <a:ext uri="{FF2B5EF4-FFF2-40B4-BE49-F238E27FC236}">
                <a16:creationId xmlns:a16="http://schemas.microsoft.com/office/drawing/2014/main" id="{90071E04-07AB-44FA-8529-8166C59219F6}"/>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hlinkClick r:id="rId9" action="ppaction://hlinksldjump"/>
            <a:extLst>
              <a:ext uri="{FF2B5EF4-FFF2-40B4-BE49-F238E27FC236}">
                <a16:creationId xmlns:a16="http://schemas.microsoft.com/office/drawing/2014/main" id="{36BCFBDA-5BCF-44BD-8D71-538270E6BD0D}"/>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00979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a:extLst>
              <a:ext uri="{FF2B5EF4-FFF2-40B4-BE49-F238E27FC236}">
                <a16:creationId xmlns:a16="http://schemas.microsoft.com/office/drawing/2014/main" id="{7058266E-7C62-4F33-9C7E-4B49F9008ECE}"/>
              </a:ext>
            </a:extLst>
          </p:cNvPr>
          <p:cNvPicPr>
            <a:picLocks noChangeAspect="1"/>
          </p:cNvPicPr>
          <p:nvPr/>
        </p:nvPicPr>
        <p:blipFill>
          <a:blip r:embed="rId3"/>
          <a:stretch>
            <a:fillRect/>
          </a:stretch>
        </p:blipFill>
        <p:spPr>
          <a:xfrm>
            <a:off x="2907730" y="2051835"/>
            <a:ext cx="8754615" cy="4657748"/>
          </a:xfrm>
          <a:prstGeom prst="rect">
            <a:avLst/>
          </a:prstGeom>
          <a:ln w="12700">
            <a:solidFill>
              <a:schemeClr val="bg2"/>
            </a:solidFill>
          </a:ln>
        </p:spPr>
      </p:pic>
      <p:sp>
        <p:nvSpPr>
          <p:cNvPr id="67" name="Rectangle 66">
            <a:extLst>
              <a:ext uri="{FF2B5EF4-FFF2-40B4-BE49-F238E27FC236}">
                <a16:creationId xmlns:a16="http://schemas.microsoft.com/office/drawing/2014/main" id="{2B50F916-F52F-476D-87A8-0F60B815C431}"/>
              </a:ext>
            </a:extLst>
          </p:cNvPr>
          <p:cNvSpPr/>
          <p:nvPr/>
        </p:nvSpPr>
        <p:spPr bwMode="auto">
          <a:xfrm>
            <a:off x="5659438" y="5892800"/>
            <a:ext cx="2125662" cy="27305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3149591" y="1328029"/>
            <a:ext cx="827088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Create an Azure Container Instance quickly</a:t>
            </a:r>
          </a:p>
        </p:txBody>
      </p:sp>
      <p:sp>
        <p:nvSpPr>
          <p:cNvPr id="62" name="Title 4">
            <a:extLst>
              <a:ext uri="{FF2B5EF4-FFF2-40B4-BE49-F238E27FC236}">
                <a16:creationId xmlns:a16="http://schemas.microsoft.com/office/drawing/2014/main" id="{9D8849DC-5CAC-463D-AA10-EBD7066BC067}"/>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95" name="Rectangle 94">
            <a:extLst>
              <a:ext uri="{FF2B5EF4-FFF2-40B4-BE49-F238E27FC236}">
                <a16:creationId xmlns:a16="http://schemas.microsoft.com/office/drawing/2014/main" id="{E8C4E3F0-FBD0-454D-8643-B920B2B2D547}"/>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6" name="Straight Connector 95">
            <a:extLst>
              <a:ext uri="{FF2B5EF4-FFF2-40B4-BE49-F238E27FC236}">
                <a16:creationId xmlns:a16="http://schemas.microsoft.com/office/drawing/2014/main" id="{51E031BC-7C65-47B1-9656-DEC636C9C43E}"/>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7" name="Rectangle: Rounded Corners 96">
            <a:extLst>
              <a:ext uri="{FF2B5EF4-FFF2-40B4-BE49-F238E27FC236}">
                <a16:creationId xmlns:a16="http://schemas.microsoft.com/office/drawing/2014/main" id="{498D0CD2-4BB5-47CB-BCFA-3893B172E199}"/>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98" name="Rectangle: Rounded Corners 97">
            <a:extLst>
              <a:ext uri="{FF2B5EF4-FFF2-40B4-BE49-F238E27FC236}">
                <a16:creationId xmlns:a16="http://schemas.microsoft.com/office/drawing/2014/main" id="{A2AC4832-7815-4F82-B21A-DF004C59E9D3}"/>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99" name="Rectangle: Rounded Corners 98">
            <a:extLst>
              <a:ext uri="{FF2B5EF4-FFF2-40B4-BE49-F238E27FC236}">
                <a16:creationId xmlns:a16="http://schemas.microsoft.com/office/drawing/2014/main" id="{6BBF22BF-1FC4-4548-A6CB-AF6FA32BBCEA}"/>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00" name="Rectangle: Rounded Corners 99">
            <a:extLst>
              <a:ext uri="{FF2B5EF4-FFF2-40B4-BE49-F238E27FC236}">
                <a16:creationId xmlns:a16="http://schemas.microsoft.com/office/drawing/2014/main" id="{512997DE-34B5-4BD0-BAE4-90ECC6400D91}"/>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01" name="Rectangle: Rounded Corners 100">
            <a:extLst>
              <a:ext uri="{FF2B5EF4-FFF2-40B4-BE49-F238E27FC236}">
                <a16:creationId xmlns:a16="http://schemas.microsoft.com/office/drawing/2014/main" id="{B2EC8A1E-6AED-414F-8E1E-9C76E15F36E9}"/>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02" name="Group 101">
            <a:extLst>
              <a:ext uri="{FF2B5EF4-FFF2-40B4-BE49-F238E27FC236}">
                <a16:creationId xmlns:a16="http://schemas.microsoft.com/office/drawing/2014/main" id="{2C484179-88A1-47EA-A6D2-6776D01C5E4B}"/>
              </a:ext>
            </a:extLst>
          </p:cNvPr>
          <p:cNvGrpSpPr/>
          <p:nvPr/>
        </p:nvGrpSpPr>
        <p:grpSpPr>
          <a:xfrm>
            <a:off x="787315" y="383763"/>
            <a:ext cx="558967" cy="539511"/>
            <a:chOff x="2368476" y="589018"/>
            <a:chExt cx="1012508" cy="977265"/>
          </a:xfrm>
        </p:grpSpPr>
        <p:sp>
          <p:nvSpPr>
            <p:cNvPr id="103" name="Freeform: Shape 102">
              <a:extLst>
                <a:ext uri="{FF2B5EF4-FFF2-40B4-BE49-F238E27FC236}">
                  <a16:creationId xmlns:a16="http://schemas.microsoft.com/office/drawing/2014/main" id="{7EE5632C-FC60-4C61-AF01-12E5567ECD7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C1C47553-2FDD-4A24-99A4-286D5F0F571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CFE6AE7F-9243-4582-B54F-B907B154528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F0E442D1-4632-4CAF-8CD1-E7805E21869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C19B3B7D-F2A9-424E-9C30-824EE30130F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98819284-42D8-4A70-9728-A8FF387AFB01}"/>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09" name="Freeform: Shape 108">
              <a:extLst>
                <a:ext uri="{FF2B5EF4-FFF2-40B4-BE49-F238E27FC236}">
                  <a16:creationId xmlns:a16="http://schemas.microsoft.com/office/drawing/2014/main" id="{A8532C5F-4B79-47F0-B7B6-91535B60DB1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A3DDD386-47DF-4725-BE08-DD3EACC6072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641B9E77-97A9-4DC5-BD51-C894DFCDEA9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D02FB2C9-E6B0-47F9-889C-F6508F53EC8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418C32D4-183C-4C04-BCAD-2AF929A6644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14" name="Freeform: Shape 113">
              <a:extLst>
                <a:ext uri="{FF2B5EF4-FFF2-40B4-BE49-F238E27FC236}">
                  <a16:creationId xmlns:a16="http://schemas.microsoft.com/office/drawing/2014/main" id="{CB77F3AA-6B46-4AA6-BF67-155892CE71F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8CEACB84-65D0-4F57-8D17-BA8D72ABC27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DAD4F4CB-3EED-4831-AEF5-880CC7205FA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86F11044-AB85-4C8A-A07C-3E738151494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8891E847-4722-4196-B1BC-4AFE417BD31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9" name="Freeform: Shape 118">
              <a:extLst>
                <a:ext uri="{FF2B5EF4-FFF2-40B4-BE49-F238E27FC236}">
                  <a16:creationId xmlns:a16="http://schemas.microsoft.com/office/drawing/2014/main" id="{67438154-77B3-4EF0-9128-50678E4562B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20" name="Freeform: Shape 119">
              <a:extLst>
                <a:ext uri="{FF2B5EF4-FFF2-40B4-BE49-F238E27FC236}">
                  <a16:creationId xmlns:a16="http://schemas.microsoft.com/office/drawing/2014/main" id="{322BC216-E530-4CC5-8A76-81CFC1227794}"/>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7057EB61-3B04-47ED-93BB-6107AFA4FDD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22" name="Freeform: Shape 121">
              <a:extLst>
                <a:ext uri="{FF2B5EF4-FFF2-40B4-BE49-F238E27FC236}">
                  <a16:creationId xmlns:a16="http://schemas.microsoft.com/office/drawing/2014/main" id="{EEB08074-7685-448E-A172-136EDC24721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3" name="Freeform: Shape 122">
              <a:extLst>
                <a:ext uri="{FF2B5EF4-FFF2-40B4-BE49-F238E27FC236}">
                  <a16:creationId xmlns:a16="http://schemas.microsoft.com/office/drawing/2014/main" id="{AEFCE6F8-87CB-4D13-ACAD-263EB70638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24" name="Group 123">
            <a:extLst>
              <a:ext uri="{FF2B5EF4-FFF2-40B4-BE49-F238E27FC236}">
                <a16:creationId xmlns:a16="http://schemas.microsoft.com/office/drawing/2014/main" id="{16CB4683-71D6-4487-A225-49FCB46FDE42}"/>
              </a:ext>
            </a:extLst>
          </p:cNvPr>
          <p:cNvGrpSpPr/>
          <p:nvPr/>
        </p:nvGrpSpPr>
        <p:grpSpPr>
          <a:xfrm>
            <a:off x="733398" y="1682031"/>
            <a:ext cx="584655" cy="518563"/>
            <a:chOff x="2878931" y="2940843"/>
            <a:chExt cx="1095375" cy="971550"/>
          </a:xfrm>
        </p:grpSpPr>
        <p:sp>
          <p:nvSpPr>
            <p:cNvPr id="125" name="Freeform: Shape 124">
              <a:extLst>
                <a:ext uri="{FF2B5EF4-FFF2-40B4-BE49-F238E27FC236}">
                  <a16:creationId xmlns:a16="http://schemas.microsoft.com/office/drawing/2014/main" id="{177D11A6-D3B3-4819-ABFE-A49016972FE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26" name="Freeform: Shape 125">
              <a:extLst>
                <a:ext uri="{FF2B5EF4-FFF2-40B4-BE49-F238E27FC236}">
                  <a16:creationId xmlns:a16="http://schemas.microsoft.com/office/drawing/2014/main" id="{0D5B371F-8D81-4745-985E-9F68EAB7557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0C6B678C-89A8-4ED6-9D9B-7306A055905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66DECF84-6EB9-439E-A90B-A388608C46D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C00BCC51-CE79-4089-BF05-7C40CDFF37B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41DFF63F-FDEA-4BD5-B1D8-92719E43D99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6D976D3F-510C-443F-8023-ECE899E6CA8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32" name="Group 131">
            <a:extLst>
              <a:ext uri="{FF2B5EF4-FFF2-40B4-BE49-F238E27FC236}">
                <a16:creationId xmlns:a16="http://schemas.microsoft.com/office/drawing/2014/main" id="{5EE94BC9-B16B-4869-8DEC-98FCB7D02509}"/>
              </a:ext>
            </a:extLst>
          </p:cNvPr>
          <p:cNvGrpSpPr/>
          <p:nvPr/>
        </p:nvGrpSpPr>
        <p:grpSpPr>
          <a:xfrm>
            <a:off x="765798" y="5557947"/>
            <a:ext cx="622506" cy="551594"/>
            <a:chOff x="4360069" y="2943701"/>
            <a:chExt cx="1095375" cy="970597"/>
          </a:xfrm>
        </p:grpSpPr>
        <p:sp>
          <p:nvSpPr>
            <p:cNvPr id="133" name="Freeform: Shape 132">
              <a:extLst>
                <a:ext uri="{FF2B5EF4-FFF2-40B4-BE49-F238E27FC236}">
                  <a16:creationId xmlns:a16="http://schemas.microsoft.com/office/drawing/2014/main" id="{A58098AC-D52A-4DF1-9E4A-3C69B31D4A7A}"/>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1312AABF-4894-4070-B1CE-6A7E6352967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03D58FD8-AF73-424C-94DD-0045315500A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36" name="Freeform: Shape 135">
              <a:extLst>
                <a:ext uri="{FF2B5EF4-FFF2-40B4-BE49-F238E27FC236}">
                  <a16:creationId xmlns:a16="http://schemas.microsoft.com/office/drawing/2014/main" id="{A21CF9D9-90F5-435F-B9E9-C7B1EE0C6E6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37" name="Freeform: Shape 136">
              <a:extLst>
                <a:ext uri="{FF2B5EF4-FFF2-40B4-BE49-F238E27FC236}">
                  <a16:creationId xmlns:a16="http://schemas.microsoft.com/office/drawing/2014/main" id="{C585BAA5-286C-481A-8065-5B7506F7A99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7D404CA6-E4B3-44AA-9867-AE1ABDAAF6D5}"/>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39" name="Group 138">
            <a:extLst>
              <a:ext uri="{FF2B5EF4-FFF2-40B4-BE49-F238E27FC236}">
                <a16:creationId xmlns:a16="http://schemas.microsoft.com/office/drawing/2014/main" id="{6655F17E-7E80-4BCD-A96E-2FDD7B66ACD0}"/>
              </a:ext>
            </a:extLst>
          </p:cNvPr>
          <p:cNvGrpSpPr/>
          <p:nvPr/>
        </p:nvGrpSpPr>
        <p:grpSpPr>
          <a:xfrm>
            <a:off x="703070" y="2979242"/>
            <a:ext cx="660357" cy="523360"/>
            <a:chOff x="3517678" y="3062050"/>
            <a:chExt cx="1225868" cy="971550"/>
          </a:xfrm>
        </p:grpSpPr>
        <p:sp>
          <p:nvSpPr>
            <p:cNvPr id="140" name="Freeform: Shape 139">
              <a:extLst>
                <a:ext uri="{FF2B5EF4-FFF2-40B4-BE49-F238E27FC236}">
                  <a16:creationId xmlns:a16="http://schemas.microsoft.com/office/drawing/2014/main" id="{909025B3-7BAD-45C2-AA8B-0A81634AD48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41" name="Freeform: Shape 140">
              <a:extLst>
                <a:ext uri="{FF2B5EF4-FFF2-40B4-BE49-F238E27FC236}">
                  <a16:creationId xmlns:a16="http://schemas.microsoft.com/office/drawing/2014/main" id="{2821E4C1-8A7F-40E2-B8DB-E33A094F57A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42" name="Freeform: Shape 141">
              <a:extLst>
                <a:ext uri="{FF2B5EF4-FFF2-40B4-BE49-F238E27FC236}">
                  <a16:creationId xmlns:a16="http://schemas.microsoft.com/office/drawing/2014/main" id="{65899123-2121-45FE-88EC-8251794693B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43" name="Freeform: Shape 142">
              <a:extLst>
                <a:ext uri="{FF2B5EF4-FFF2-40B4-BE49-F238E27FC236}">
                  <a16:creationId xmlns:a16="http://schemas.microsoft.com/office/drawing/2014/main" id="{99D1F78A-926F-4A42-9B39-01964967B884}"/>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44" name="Freeform: Shape 143">
              <a:extLst>
                <a:ext uri="{FF2B5EF4-FFF2-40B4-BE49-F238E27FC236}">
                  <a16:creationId xmlns:a16="http://schemas.microsoft.com/office/drawing/2014/main" id="{F2EEA452-8FCF-4C07-A7BF-CD4ED279E93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45" name="Freeform: Shape 144">
              <a:extLst>
                <a:ext uri="{FF2B5EF4-FFF2-40B4-BE49-F238E27FC236}">
                  <a16:creationId xmlns:a16="http://schemas.microsoft.com/office/drawing/2014/main" id="{B9DF7B8F-0F2F-4C9F-B967-C3CACF510AD5}"/>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46" name="Freeform: Shape 145">
              <a:extLst>
                <a:ext uri="{FF2B5EF4-FFF2-40B4-BE49-F238E27FC236}">
                  <a16:creationId xmlns:a16="http://schemas.microsoft.com/office/drawing/2014/main" id="{459DCDCE-07D1-4E78-B67D-7C3B3F36DFB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47" name="Freeform: Shape 146">
              <a:extLst>
                <a:ext uri="{FF2B5EF4-FFF2-40B4-BE49-F238E27FC236}">
                  <a16:creationId xmlns:a16="http://schemas.microsoft.com/office/drawing/2014/main" id="{4F9B9E4A-ABE8-4713-A4BE-D7EEF585D7F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0CB0C0AA-EB76-4863-AA09-EB98A8A12A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CB668E4E-7657-4719-B555-BDABEA21A4E0}"/>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A25F7251-B50A-40C4-A9E0-E445C568364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5054B619-71BD-45CE-94AC-E8BFE3CFE21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52" name="Freeform: Shape 151">
              <a:extLst>
                <a:ext uri="{FF2B5EF4-FFF2-40B4-BE49-F238E27FC236}">
                  <a16:creationId xmlns:a16="http://schemas.microsoft.com/office/drawing/2014/main" id="{CA2C7D84-5615-4144-A236-CFBED9556F0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53" name="Graphic 152">
            <a:extLst>
              <a:ext uri="{FF2B5EF4-FFF2-40B4-BE49-F238E27FC236}">
                <a16:creationId xmlns:a16="http://schemas.microsoft.com/office/drawing/2014/main" id="{1FD2C5FE-C04D-43A9-9A08-DC45280554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103" y="4179136"/>
            <a:ext cx="607142" cy="613272"/>
          </a:xfrm>
          <a:prstGeom prst="rect">
            <a:avLst/>
          </a:prstGeom>
        </p:spPr>
      </p:pic>
      <p:sp>
        <p:nvSpPr>
          <p:cNvPr id="155" name="Rectangle 154">
            <a:extLst>
              <a:ext uri="{FF2B5EF4-FFF2-40B4-BE49-F238E27FC236}">
                <a16:creationId xmlns:a16="http://schemas.microsoft.com/office/drawing/2014/main" id="{F9011A3F-102D-40CF-963A-E9401B3571B6}"/>
              </a:ext>
            </a:extLst>
          </p:cNvPr>
          <p:cNvSpPr/>
          <p:nvPr/>
        </p:nvSpPr>
        <p:spPr bwMode="auto">
          <a:xfrm>
            <a:off x="8108156" y="5343525"/>
            <a:ext cx="3253605" cy="573881"/>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hlinkClick r:id="rId6" action="ppaction://hlinksldjump"/>
            <a:extLst>
              <a:ext uri="{FF2B5EF4-FFF2-40B4-BE49-F238E27FC236}">
                <a16:creationId xmlns:a16="http://schemas.microsoft.com/office/drawing/2014/main" id="{9D2EE954-6766-483C-AD1E-5A6DB75C0E2E}"/>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hlinkClick r:id="rId7" action="ppaction://hlinksldjump"/>
            <a:extLst>
              <a:ext uri="{FF2B5EF4-FFF2-40B4-BE49-F238E27FC236}">
                <a16:creationId xmlns:a16="http://schemas.microsoft.com/office/drawing/2014/main" id="{57357010-DC00-4055-A9AC-CFAE94CD8C84}"/>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hlinkClick r:id="rId8" action="ppaction://hlinksldjump"/>
            <a:extLst>
              <a:ext uri="{FF2B5EF4-FFF2-40B4-BE49-F238E27FC236}">
                <a16:creationId xmlns:a16="http://schemas.microsoft.com/office/drawing/2014/main" id="{321ACD86-E5F3-4287-83EA-3E45602FC53D}"/>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hlinkClick r:id="rId9" action="ppaction://hlinksldjump"/>
            <a:extLst>
              <a:ext uri="{FF2B5EF4-FFF2-40B4-BE49-F238E27FC236}">
                <a16:creationId xmlns:a16="http://schemas.microsoft.com/office/drawing/2014/main" id="{5CD828F2-7A89-4C30-9941-F18377085A08}"/>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hlinkClick r:id="rId10" action="ppaction://hlinksldjump"/>
            <a:extLst>
              <a:ext uri="{FF2B5EF4-FFF2-40B4-BE49-F238E27FC236}">
                <a16:creationId xmlns:a16="http://schemas.microsoft.com/office/drawing/2014/main" id="{7200B9F8-9DDB-411B-81DB-9CDBC9509FC3}"/>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3783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155"/>
                                        </p:tgtEl>
                                      </p:cBhvr>
                                    </p:animEffect>
                                    <p:animScale>
                                      <p:cBhvr>
                                        <p:cTn id="7" dur="1500" autoRev="1" fill="hold"/>
                                        <p:tgtEl>
                                          <p:spTgt spid="155"/>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67"/>
                                        </p:tgtEl>
                                      </p:cBhvr>
                                    </p:animEffect>
                                    <p:animScale>
                                      <p:cBhvr>
                                        <p:cTn id="10" dur="150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1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20887E3-989D-4B19-BB54-7102710CDFF1}"/>
              </a:ext>
            </a:extLst>
          </p:cNvPr>
          <p:cNvSpPr/>
          <p:nvPr/>
        </p:nvSpPr>
        <p:spPr bwMode="auto">
          <a:xfrm rot="16200000">
            <a:off x="3949840"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 name="Oval 5">
            <a:extLst>
              <a:ext uri="{FF2B5EF4-FFF2-40B4-BE49-F238E27FC236}">
                <a16:creationId xmlns:a16="http://schemas.microsoft.com/office/drawing/2014/main" id="{6051EAE9-4E76-43EA-A5D1-5262E9481FD0}"/>
              </a:ext>
            </a:extLst>
          </p:cNvPr>
          <p:cNvSpPr/>
          <p:nvPr/>
        </p:nvSpPr>
        <p:spPr bwMode="auto">
          <a:xfrm rot="16200000">
            <a:off x="7211578"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Oval 6">
            <a:extLst>
              <a:ext uri="{FF2B5EF4-FFF2-40B4-BE49-F238E27FC236}">
                <a16:creationId xmlns:a16="http://schemas.microsoft.com/office/drawing/2014/main" id="{5D5900C4-4BD2-494E-B2E5-8F4DF13CB816}"/>
              </a:ext>
            </a:extLst>
          </p:cNvPr>
          <p:cNvSpPr/>
          <p:nvPr/>
        </p:nvSpPr>
        <p:spPr bwMode="auto">
          <a:xfrm rot="16200000">
            <a:off x="10473314"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09D1B7C-4200-4518-9E55-FD1776D44D3D}"/>
              </a:ext>
            </a:extLst>
          </p:cNvPr>
          <p:cNvSpPr txBox="1"/>
          <p:nvPr/>
        </p:nvSpPr>
        <p:spPr>
          <a:xfrm>
            <a:off x="5765642" y="4658759"/>
            <a:ext cx="3038782" cy="849463"/>
          </a:xfrm>
          <a:prstGeom prst="rect">
            <a:avLst/>
          </a:prstGeom>
          <a:noFill/>
        </p:spPr>
        <p:txBody>
          <a:bodyPr wrap="square" lIns="146304" tIns="146304" rIns="146304" bIns="146304" rtlCol="0" anchor="t">
            <a:spAutoFit/>
          </a:bodyPr>
          <a:lstStyle/>
          <a:p>
            <a:pPr algn="ctr">
              <a:spcAft>
                <a:spcPts val="600"/>
              </a:spcAft>
            </a:pPr>
            <a:r>
              <a:rPr lang="fr-FR">
                <a:cs typeface="Segoe UI Semibold" panose="020B0702040204020203" pitchFamily="34" charset="0"/>
              </a:rPr>
              <a:t>ACI </a:t>
            </a:r>
            <a:r>
              <a:rPr lang="fr-FR" err="1">
                <a:cs typeface="Segoe UI Semibold" panose="020B0702040204020203" pitchFamily="34" charset="0"/>
              </a:rPr>
              <a:t>provides</a:t>
            </a:r>
            <a:r>
              <a:rPr lang="fr-FR">
                <a:cs typeface="Segoe UI Semibold" panose="020B0702040204020203" pitchFamily="34" charset="0"/>
              </a:rPr>
              <a:t> </a:t>
            </a:r>
            <a:r>
              <a:rPr lang="fr-FR" err="1">
                <a:cs typeface="Segoe UI Semibold" panose="020B0702040204020203" pitchFamily="34" charset="0"/>
              </a:rPr>
              <a:t>infinite</a:t>
            </a:r>
            <a:r>
              <a:rPr lang="fr-FR">
                <a:cs typeface="Segoe UI Semibold" panose="020B0702040204020203" pitchFamily="34" charset="0"/>
              </a:rPr>
              <a:t> container-</a:t>
            </a:r>
            <a:r>
              <a:rPr lang="fr-FR" err="1">
                <a:cs typeface="Segoe UI Semibold" panose="020B0702040204020203" pitchFamily="34" charset="0"/>
              </a:rPr>
              <a:t>based</a:t>
            </a:r>
            <a:r>
              <a:rPr lang="fr-FR">
                <a:cs typeface="Segoe UI Semibold" panose="020B0702040204020203" pitchFamily="34" charset="0"/>
              </a:rPr>
              <a:t> </a:t>
            </a:r>
            <a:r>
              <a:rPr lang="fr-FR" err="1">
                <a:cs typeface="Segoe UI Semibold" panose="020B0702040204020203" pitchFamily="34" charset="0"/>
              </a:rPr>
              <a:t>scale</a:t>
            </a:r>
            <a:endParaRPr lang="en-US">
              <a:cs typeface="Segoe UI Semibold" panose="020B0702040204020203" pitchFamily="34" charset="0"/>
            </a:endParaRPr>
          </a:p>
        </p:txBody>
      </p:sp>
      <p:sp>
        <p:nvSpPr>
          <p:cNvPr id="11" name="TextBox 10">
            <a:extLst>
              <a:ext uri="{FF2B5EF4-FFF2-40B4-BE49-F238E27FC236}">
                <a16:creationId xmlns:a16="http://schemas.microsoft.com/office/drawing/2014/main" id="{B0399CE5-12BC-46D1-A888-B845DD68F7AF}"/>
              </a:ext>
            </a:extLst>
          </p:cNvPr>
          <p:cNvSpPr txBox="1"/>
          <p:nvPr/>
        </p:nvSpPr>
        <p:spPr>
          <a:xfrm>
            <a:off x="9119255" y="4658759"/>
            <a:ext cx="2855030"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The ACI Connector for K8s brings them together</a:t>
            </a:r>
          </a:p>
        </p:txBody>
      </p:sp>
      <p:sp>
        <p:nvSpPr>
          <p:cNvPr id="13" name="TextBox 12">
            <a:extLst>
              <a:ext uri="{FF2B5EF4-FFF2-40B4-BE49-F238E27FC236}">
                <a16:creationId xmlns:a16="http://schemas.microsoft.com/office/drawing/2014/main" id="{7C4E9CB0-A99B-41B0-A3CE-E2BDC35DC567}"/>
              </a:ext>
            </a:extLst>
          </p:cNvPr>
          <p:cNvSpPr txBox="1"/>
          <p:nvPr/>
        </p:nvSpPr>
        <p:spPr>
          <a:xfrm>
            <a:off x="2581874" y="4658759"/>
            <a:ext cx="2882844"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Kubernetes provides rich orchestration capabilities</a:t>
            </a:r>
          </a:p>
        </p:txBody>
      </p:sp>
      <p:cxnSp>
        <p:nvCxnSpPr>
          <p:cNvPr id="14" name="Straight Connector 13">
            <a:extLst>
              <a:ext uri="{FF2B5EF4-FFF2-40B4-BE49-F238E27FC236}">
                <a16:creationId xmlns:a16="http://schemas.microsoft.com/office/drawing/2014/main" id="{32F6CDCD-DBA7-4478-B1C3-B1AD7C1DE546}"/>
              </a:ext>
            </a:extLst>
          </p:cNvPr>
          <p:cNvCxnSpPr>
            <a:cxnSpLocks/>
          </p:cNvCxnSpPr>
          <p:nvPr/>
        </p:nvCxnSpPr>
        <p:spPr>
          <a:xfrm>
            <a:off x="4220045"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44FC78-DD12-49CB-B67C-50ECFFC134DB}"/>
              </a:ext>
            </a:extLst>
          </p:cNvPr>
          <p:cNvCxnSpPr>
            <a:cxnSpLocks/>
          </p:cNvCxnSpPr>
          <p:nvPr/>
        </p:nvCxnSpPr>
        <p:spPr>
          <a:xfrm>
            <a:off x="7481782"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4" name="Title 4">
            <a:extLst>
              <a:ext uri="{FF2B5EF4-FFF2-40B4-BE49-F238E27FC236}">
                <a16:creationId xmlns:a16="http://schemas.microsoft.com/office/drawing/2014/main" id="{45E8BF1F-36C3-49A1-8053-6DF0240642D6}"/>
              </a:ext>
            </a:extLst>
          </p:cNvPr>
          <p:cNvSpPr txBox="1">
            <a:spLocks/>
          </p:cNvSpPr>
          <p:nvPr/>
        </p:nvSpPr>
        <p:spPr>
          <a:xfrm>
            <a:off x="2447918" y="515178"/>
            <a:ext cx="8728081" cy="87150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53F68ECB-ECD8-4DDE-ACED-C4E255059D16}"/>
              </a:ext>
            </a:extLst>
          </p:cNvPr>
          <p:cNvSpPr txBox="1"/>
          <p:nvPr/>
        </p:nvSpPr>
        <p:spPr>
          <a:xfrm>
            <a:off x="3149591" y="1328029"/>
            <a:ext cx="827088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ACI Connector for Kubernetes</a:t>
            </a:r>
          </a:p>
        </p:txBody>
      </p:sp>
      <p:pic>
        <p:nvPicPr>
          <p:cNvPr id="47" name="Graphic 46">
            <a:extLst>
              <a:ext uri="{FF2B5EF4-FFF2-40B4-BE49-F238E27FC236}">
                <a16:creationId xmlns:a16="http://schemas.microsoft.com/office/drawing/2014/main" id="{63D99B85-1767-4EB2-B56B-2563A7D217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1522" y="2219076"/>
            <a:ext cx="2447023" cy="2230921"/>
          </a:xfrm>
          <a:prstGeom prst="rect">
            <a:avLst/>
          </a:prstGeom>
        </p:spPr>
      </p:pic>
      <p:sp>
        <p:nvSpPr>
          <p:cNvPr id="107" name="Rectangle 106">
            <a:extLst>
              <a:ext uri="{FF2B5EF4-FFF2-40B4-BE49-F238E27FC236}">
                <a16:creationId xmlns:a16="http://schemas.microsoft.com/office/drawing/2014/main" id="{406C3B47-72EF-4090-9D72-0AB02196F90C}"/>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8" name="Straight Connector 107">
            <a:extLst>
              <a:ext uri="{FF2B5EF4-FFF2-40B4-BE49-F238E27FC236}">
                <a16:creationId xmlns:a16="http://schemas.microsoft.com/office/drawing/2014/main" id="{D61223E1-3664-46BF-86FC-E414102F49A6}"/>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Rectangle: Rounded Corners 108">
            <a:extLst>
              <a:ext uri="{FF2B5EF4-FFF2-40B4-BE49-F238E27FC236}">
                <a16:creationId xmlns:a16="http://schemas.microsoft.com/office/drawing/2014/main" id="{D4ED0C5A-4867-4D5B-BB76-A2B977DD4056}"/>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110" name="Rectangle: Rounded Corners 109">
            <a:extLst>
              <a:ext uri="{FF2B5EF4-FFF2-40B4-BE49-F238E27FC236}">
                <a16:creationId xmlns:a16="http://schemas.microsoft.com/office/drawing/2014/main" id="{2B33A05E-28A0-4C3A-999A-F98EA294FBBD}"/>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111" name="Rectangle: Rounded Corners 110">
            <a:extLst>
              <a:ext uri="{FF2B5EF4-FFF2-40B4-BE49-F238E27FC236}">
                <a16:creationId xmlns:a16="http://schemas.microsoft.com/office/drawing/2014/main" id="{A6BB4533-4427-4051-BB15-4F870A9B5FA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12" name="Rectangle: Rounded Corners 111">
            <a:extLst>
              <a:ext uri="{FF2B5EF4-FFF2-40B4-BE49-F238E27FC236}">
                <a16:creationId xmlns:a16="http://schemas.microsoft.com/office/drawing/2014/main" id="{FC53A3AE-0F4A-4D96-BDA5-F848D9A2DE5D}"/>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13" name="Rectangle: Rounded Corners 112">
            <a:extLst>
              <a:ext uri="{FF2B5EF4-FFF2-40B4-BE49-F238E27FC236}">
                <a16:creationId xmlns:a16="http://schemas.microsoft.com/office/drawing/2014/main" id="{B9A8655B-0FF4-4096-B859-7E9C6F8DA470}"/>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14" name="Group 113">
            <a:extLst>
              <a:ext uri="{FF2B5EF4-FFF2-40B4-BE49-F238E27FC236}">
                <a16:creationId xmlns:a16="http://schemas.microsoft.com/office/drawing/2014/main" id="{5DCD1C83-78A4-4532-832A-949CD467980B}"/>
              </a:ext>
            </a:extLst>
          </p:cNvPr>
          <p:cNvGrpSpPr/>
          <p:nvPr/>
        </p:nvGrpSpPr>
        <p:grpSpPr>
          <a:xfrm>
            <a:off x="787315" y="383763"/>
            <a:ext cx="558967" cy="539511"/>
            <a:chOff x="2368476" y="589018"/>
            <a:chExt cx="1012508" cy="977265"/>
          </a:xfrm>
        </p:grpSpPr>
        <p:sp>
          <p:nvSpPr>
            <p:cNvPr id="115" name="Freeform: Shape 114">
              <a:extLst>
                <a:ext uri="{FF2B5EF4-FFF2-40B4-BE49-F238E27FC236}">
                  <a16:creationId xmlns:a16="http://schemas.microsoft.com/office/drawing/2014/main" id="{3D3F2479-25AA-4776-A71E-6840130033B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18647704-CD3F-4B7C-A859-ACFBD28B011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8A5A1DDA-7C6C-4886-9A0B-110BFB13CED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22FFADB2-AD5A-4BD1-84CA-168A604CC9F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9" name="Freeform: Shape 118">
              <a:extLst>
                <a:ext uri="{FF2B5EF4-FFF2-40B4-BE49-F238E27FC236}">
                  <a16:creationId xmlns:a16="http://schemas.microsoft.com/office/drawing/2014/main" id="{426C0B48-4E6A-404A-99C9-5F5B2CE8720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20" name="Freeform: Shape 119">
              <a:extLst>
                <a:ext uri="{FF2B5EF4-FFF2-40B4-BE49-F238E27FC236}">
                  <a16:creationId xmlns:a16="http://schemas.microsoft.com/office/drawing/2014/main" id="{F3ABDAD7-E861-4B60-8F45-77FA440D4EC1}"/>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74AE8DCC-58F2-4784-9512-C03E716A309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2" name="Freeform: Shape 121">
              <a:extLst>
                <a:ext uri="{FF2B5EF4-FFF2-40B4-BE49-F238E27FC236}">
                  <a16:creationId xmlns:a16="http://schemas.microsoft.com/office/drawing/2014/main" id="{887199E4-02C4-4EE0-8C0C-96C8B19188A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3" name="Freeform: Shape 122">
              <a:extLst>
                <a:ext uri="{FF2B5EF4-FFF2-40B4-BE49-F238E27FC236}">
                  <a16:creationId xmlns:a16="http://schemas.microsoft.com/office/drawing/2014/main" id="{4B48318D-EACE-4CD6-A20C-CDE3B389C37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3C0F311D-4246-4E6E-98E4-1C0413F23BE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5" name="Freeform: Shape 124">
              <a:extLst>
                <a:ext uri="{FF2B5EF4-FFF2-40B4-BE49-F238E27FC236}">
                  <a16:creationId xmlns:a16="http://schemas.microsoft.com/office/drawing/2014/main" id="{BB0149B5-425E-4B3F-B059-399C4026A30A}"/>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6" name="Freeform: Shape 125">
              <a:extLst>
                <a:ext uri="{FF2B5EF4-FFF2-40B4-BE49-F238E27FC236}">
                  <a16:creationId xmlns:a16="http://schemas.microsoft.com/office/drawing/2014/main" id="{140EEB5C-8BA7-4408-BA62-4BAF2E75F7C9}"/>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B477FF21-9DC2-4371-AA1D-493B463C938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2685CAF9-1760-4D0D-BF61-099A1FCC4BE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837344EA-3309-430A-8B4C-6C74B37258F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BD4A74E9-49A7-4B82-A1D6-0CFD6B981EE6}"/>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3D2196FA-1A4B-46F1-80C6-E501F927F4F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32" name="Freeform: Shape 131">
              <a:extLst>
                <a:ext uri="{FF2B5EF4-FFF2-40B4-BE49-F238E27FC236}">
                  <a16:creationId xmlns:a16="http://schemas.microsoft.com/office/drawing/2014/main" id="{DF0FC667-0AF4-45E0-984A-D88A0B8C43C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33" name="Freeform: Shape 132">
              <a:extLst>
                <a:ext uri="{FF2B5EF4-FFF2-40B4-BE49-F238E27FC236}">
                  <a16:creationId xmlns:a16="http://schemas.microsoft.com/office/drawing/2014/main" id="{6EB82152-0053-42C2-90D4-3B0E32C5F97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CD12180F-F163-4B52-B5AB-BFCDF205826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44A42467-E019-48DB-A6A3-E504E2199DE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36" name="Group 135">
            <a:extLst>
              <a:ext uri="{FF2B5EF4-FFF2-40B4-BE49-F238E27FC236}">
                <a16:creationId xmlns:a16="http://schemas.microsoft.com/office/drawing/2014/main" id="{BBD0BFC2-8A68-43A9-BC10-A5881339F126}"/>
              </a:ext>
            </a:extLst>
          </p:cNvPr>
          <p:cNvGrpSpPr/>
          <p:nvPr/>
        </p:nvGrpSpPr>
        <p:grpSpPr>
          <a:xfrm>
            <a:off x="733398" y="1682031"/>
            <a:ext cx="584655" cy="518563"/>
            <a:chOff x="2878931" y="2940843"/>
            <a:chExt cx="1095375" cy="971550"/>
          </a:xfrm>
        </p:grpSpPr>
        <p:sp>
          <p:nvSpPr>
            <p:cNvPr id="137" name="Freeform: Shape 136">
              <a:extLst>
                <a:ext uri="{FF2B5EF4-FFF2-40B4-BE49-F238E27FC236}">
                  <a16:creationId xmlns:a16="http://schemas.microsoft.com/office/drawing/2014/main" id="{A859F399-8361-4460-AE31-5F69659B139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E17547BE-0E34-45D6-BDD2-E53F3EAFAF2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39" name="Freeform: Shape 138">
              <a:extLst>
                <a:ext uri="{FF2B5EF4-FFF2-40B4-BE49-F238E27FC236}">
                  <a16:creationId xmlns:a16="http://schemas.microsoft.com/office/drawing/2014/main" id="{24D386E2-9CE2-4ABD-89C5-01462F44B38C}"/>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40" name="Freeform: Shape 139">
              <a:extLst>
                <a:ext uri="{FF2B5EF4-FFF2-40B4-BE49-F238E27FC236}">
                  <a16:creationId xmlns:a16="http://schemas.microsoft.com/office/drawing/2014/main" id="{CF68BEC9-2D9A-42B6-9700-2A4C85CD198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41" name="Freeform: Shape 140">
              <a:extLst>
                <a:ext uri="{FF2B5EF4-FFF2-40B4-BE49-F238E27FC236}">
                  <a16:creationId xmlns:a16="http://schemas.microsoft.com/office/drawing/2014/main" id="{4AA6D48C-A82C-447E-88AB-1374BA3B3F7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42" name="Freeform: Shape 141">
              <a:extLst>
                <a:ext uri="{FF2B5EF4-FFF2-40B4-BE49-F238E27FC236}">
                  <a16:creationId xmlns:a16="http://schemas.microsoft.com/office/drawing/2014/main" id="{8A4640A6-6595-4038-9A32-B8A5926A86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43" name="Freeform: Shape 142">
              <a:extLst>
                <a:ext uri="{FF2B5EF4-FFF2-40B4-BE49-F238E27FC236}">
                  <a16:creationId xmlns:a16="http://schemas.microsoft.com/office/drawing/2014/main" id="{D1D6541E-77DE-4A57-89DC-78308AC555B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44" name="Group 143">
            <a:extLst>
              <a:ext uri="{FF2B5EF4-FFF2-40B4-BE49-F238E27FC236}">
                <a16:creationId xmlns:a16="http://schemas.microsoft.com/office/drawing/2014/main" id="{D9D822B1-B8D5-46DE-A518-D10E8ACEED3C}"/>
              </a:ext>
            </a:extLst>
          </p:cNvPr>
          <p:cNvGrpSpPr/>
          <p:nvPr/>
        </p:nvGrpSpPr>
        <p:grpSpPr>
          <a:xfrm>
            <a:off x="765798" y="5557947"/>
            <a:ext cx="622506" cy="551594"/>
            <a:chOff x="4360069" y="2943701"/>
            <a:chExt cx="1095375" cy="970597"/>
          </a:xfrm>
        </p:grpSpPr>
        <p:sp>
          <p:nvSpPr>
            <p:cNvPr id="145" name="Freeform: Shape 144">
              <a:extLst>
                <a:ext uri="{FF2B5EF4-FFF2-40B4-BE49-F238E27FC236}">
                  <a16:creationId xmlns:a16="http://schemas.microsoft.com/office/drawing/2014/main" id="{7C3EDAD0-C82E-400C-A7D9-6DE2D5CAF64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46" name="Freeform: Shape 145">
              <a:extLst>
                <a:ext uri="{FF2B5EF4-FFF2-40B4-BE49-F238E27FC236}">
                  <a16:creationId xmlns:a16="http://schemas.microsoft.com/office/drawing/2014/main" id="{27E8725B-3B7B-4F28-993F-3B199409FC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47" name="Freeform: Shape 146">
              <a:extLst>
                <a:ext uri="{FF2B5EF4-FFF2-40B4-BE49-F238E27FC236}">
                  <a16:creationId xmlns:a16="http://schemas.microsoft.com/office/drawing/2014/main" id="{E8C771AB-5069-41DB-8BEE-371F253AE69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6B7051AB-B535-44C6-B8C4-7A149249C6A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619B4C6B-FC22-4E7C-A7C2-645175DC656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6839B69E-F27A-4C85-94CF-3C043B46D4D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51" name="Group 150">
            <a:extLst>
              <a:ext uri="{FF2B5EF4-FFF2-40B4-BE49-F238E27FC236}">
                <a16:creationId xmlns:a16="http://schemas.microsoft.com/office/drawing/2014/main" id="{13C685E4-BEDA-4616-9D50-5CA1D2322218}"/>
              </a:ext>
            </a:extLst>
          </p:cNvPr>
          <p:cNvGrpSpPr/>
          <p:nvPr/>
        </p:nvGrpSpPr>
        <p:grpSpPr>
          <a:xfrm>
            <a:off x="703070" y="2979242"/>
            <a:ext cx="660357" cy="523360"/>
            <a:chOff x="3517678" y="3062050"/>
            <a:chExt cx="1225868" cy="971550"/>
          </a:xfrm>
        </p:grpSpPr>
        <p:sp>
          <p:nvSpPr>
            <p:cNvPr id="152" name="Freeform: Shape 151">
              <a:extLst>
                <a:ext uri="{FF2B5EF4-FFF2-40B4-BE49-F238E27FC236}">
                  <a16:creationId xmlns:a16="http://schemas.microsoft.com/office/drawing/2014/main" id="{8B78A0AF-C72B-4C02-B867-6B473E4AEDD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53" name="Freeform: Shape 152">
              <a:extLst>
                <a:ext uri="{FF2B5EF4-FFF2-40B4-BE49-F238E27FC236}">
                  <a16:creationId xmlns:a16="http://schemas.microsoft.com/office/drawing/2014/main" id="{90B7F5FA-00C3-4C26-8088-5C72A828BAA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54" name="Freeform: Shape 153">
              <a:extLst>
                <a:ext uri="{FF2B5EF4-FFF2-40B4-BE49-F238E27FC236}">
                  <a16:creationId xmlns:a16="http://schemas.microsoft.com/office/drawing/2014/main" id="{E83C7BF5-B692-4770-BC97-AE745E5FF0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55" name="Freeform: Shape 154">
              <a:extLst>
                <a:ext uri="{FF2B5EF4-FFF2-40B4-BE49-F238E27FC236}">
                  <a16:creationId xmlns:a16="http://schemas.microsoft.com/office/drawing/2014/main" id="{BFD0FE4A-3587-43E1-A4EC-836C699828D2}"/>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56" name="Freeform: Shape 155">
              <a:extLst>
                <a:ext uri="{FF2B5EF4-FFF2-40B4-BE49-F238E27FC236}">
                  <a16:creationId xmlns:a16="http://schemas.microsoft.com/office/drawing/2014/main" id="{EB77C7F8-A234-48B2-B674-AE1C365E432E}"/>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57" name="Freeform: Shape 156">
              <a:extLst>
                <a:ext uri="{FF2B5EF4-FFF2-40B4-BE49-F238E27FC236}">
                  <a16:creationId xmlns:a16="http://schemas.microsoft.com/office/drawing/2014/main" id="{653F93C9-0C09-49E1-8AD5-156B814CAF3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1904752B-CC81-4EC6-8381-673FB6D6452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59" name="Freeform: Shape 158">
              <a:extLst>
                <a:ext uri="{FF2B5EF4-FFF2-40B4-BE49-F238E27FC236}">
                  <a16:creationId xmlns:a16="http://schemas.microsoft.com/office/drawing/2014/main" id="{F96C91E2-8FDB-4F4B-B822-3FC7E458A77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60" name="Freeform: Shape 159">
              <a:extLst>
                <a:ext uri="{FF2B5EF4-FFF2-40B4-BE49-F238E27FC236}">
                  <a16:creationId xmlns:a16="http://schemas.microsoft.com/office/drawing/2014/main" id="{7C0B3C55-70C9-4686-9880-FF0CB52450B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61" name="Freeform: Shape 160">
              <a:extLst>
                <a:ext uri="{FF2B5EF4-FFF2-40B4-BE49-F238E27FC236}">
                  <a16:creationId xmlns:a16="http://schemas.microsoft.com/office/drawing/2014/main" id="{E5CD78DE-FB87-4A29-84D9-8254AB0A5F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62" name="Freeform: Shape 161">
              <a:extLst>
                <a:ext uri="{FF2B5EF4-FFF2-40B4-BE49-F238E27FC236}">
                  <a16:creationId xmlns:a16="http://schemas.microsoft.com/office/drawing/2014/main" id="{7FC38B1D-F3E8-4473-B385-913B654FB16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63" name="Freeform: Shape 162">
              <a:extLst>
                <a:ext uri="{FF2B5EF4-FFF2-40B4-BE49-F238E27FC236}">
                  <a16:creationId xmlns:a16="http://schemas.microsoft.com/office/drawing/2014/main" id="{FA570620-C5D7-45EF-A0CE-DEE8E709A9B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64" name="Freeform: Shape 163">
              <a:extLst>
                <a:ext uri="{FF2B5EF4-FFF2-40B4-BE49-F238E27FC236}">
                  <a16:creationId xmlns:a16="http://schemas.microsoft.com/office/drawing/2014/main" id="{A80E38DE-2F07-4EE6-989F-D998BD33E72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65" name="Graphic 164">
            <a:extLst>
              <a:ext uri="{FF2B5EF4-FFF2-40B4-BE49-F238E27FC236}">
                <a16:creationId xmlns:a16="http://schemas.microsoft.com/office/drawing/2014/main" id="{D0FAE56F-D9CC-4A82-B635-6EBB0480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103" y="4179136"/>
            <a:ext cx="607142" cy="613272"/>
          </a:xfrm>
          <a:prstGeom prst="rect">
            <a:avLst/>
          </a:prstGeom>
        </p:spPr>
      </p:pic>
      <p:pic>
        <p:nvPicPr>
          <p:cNvPr id="75" name="Graphic 74">
            <a:extLst>
              <a:ext uri="{FF2B5EF4-FFF2-40B4-BE49-F238E27FC236}">
                <a16:creationId xmlns:a16="http://schemas.microsoft.com/office/drawing/2014/main" id="{37A73BF4-4A31-4143-855B-E136361D05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931932" y="2246135"/>
            <a:ext cx="2035372" cy="2176802"/>
          </a:xfrm>
          <a:prstGeom prst="rect">
            <a:avLst/>
          </a:prstGeom>
        </p:spPr>
      </p:pic>
      <p:pic>
        <p:nvPicPr>
          <p:cNvPr id="76" name="Graphic 75">
            <a:extLst>
              <a:ext uri="{FF2B5EF4-FFF2-40B4-BE49-F238E27FC236}">
                <a16:creationId xmlns:a16="http://schemas.microsoft.com/office/drawing/2014/main" id="{1D9322DA-4B09-4EFB-93F1-62D65BBDCB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6524" y="2276487"/>
            <a:ext cx="2140493" cy="2116099"/>
          </a:xfrm>
          <a:prstGeom prst="rect">
            <a:avLst/>
          </a:prstGeom>
        </p:spPr>
      </p:pic>
      <p:sp>
        <p:nvSpPr>
          <p:cNvPr id="77" name="Rectangle 76">
            <a:hlinkClick r:id="rId11" action="ppaction://hlinksldjump"/>
            <a:extLst>
              <a:ext uri="{FF2B5EF4-FFF2-40B4-BE49-F238E27FC236}">
                <a16:creationId xmlns:a16="http://schemas.microsoft.com/office/drawing/2014/main" id="{5E5C4612-DCF5-403D-9B57-698C9DA027F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hlinkClick r:id="rId12" action="ppaction://hlinksldjump"/>
            <a:extLst>
              <a:ext uri="{FF2B5EF4-FFF2-40B4-BE49-F238E27FC236}">
                <a16:creationId xmlns:a16="http://schemas.microsoft.com/office/drawing/2014/main" id="{6951F7FF-3138-4C61-84B3-3D32F7CEC9EC}"/>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hlinkClick r:id="rId13" action="ppaction://hlinksldjump"/>
            <a:extLst>
              <a:ext uri="{FF2B5EF4-FFF2-40B4-BE49-F238E27FC236}">
                <a16:creationId xmlns:a16="http://schemas.microsoft.com/office/drawing/2014/main" id="{65878451-096B-4217-8D36-0CC474DBF4F6}"/>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rId14" action="ppaction://hlinksldjump"/>
            <a:extLst>
              <a:ext uri="{FF2B5EF4-FFF2-40B4-BE49-F238E27FC236}">
                <a16:creationId xmlns:a16="http://schemas.microsoft.com/office/drawing/2014/main" id="{5FB97754-7484-4E50-B790-84E6C3F2CB37}"/>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15" action="ppaction://hlinksldjump"/>
            <a:extLst>
              <a:ext uri="{FF2B5EF4-FFF2-40B4-BE49-F238E27FC236}">
                <a16:creationId xmlns:a16="http://schemas.microsoft.com/office/drawing/2014/main" id="{F66BEBAB-FFFD-4870-AA23-0491A6CB9A3A}"/>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2398648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07A843-0FEA-44E3-A90A-239E94372A77}"/>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Bursting with the ACI Connector</a:t>
            </a:r>
          </a:p>
        </p:txBody>
      </p:sp>
      <p:sp>
        <p:nvSpPr>
          <p:cNvPr id="67" name="Rectangle: Rounded Corners 66">
            <a:extLst>
              <a:ext uri="{FF2B5EF4-FFF2-40B4-BE49-F238E27FC236}">
                <a16:creationId xmlns:a16="http://schemas.microsoft.com/office/drawing/2014/main" id="{B7B55B16-6846-4656-82F3-4386397620B1}"/>
              </a:ext>
            </a:extLst>
          </p:cNvPr>
          <p:cNvSpPr/>
          <p:nvPr/>
        </p:nvSpPr>
        <p:spPr bwMode="auto">
          <a:xfrm>
            <a:off x="5731448" y="3727012"/>
            <a:ext cx="1242016" cy="1242016"/>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Kubernetes control pane</a:t>
            </a:r>
          </a:p>
        </p:txBody>
      </p:sp>
      <p:grpSp>
        <p:nvGrpSpPr>
          <p:cNvPr id="45" name="Group 44">
            <a:extLst>
              <a:ext uri="{FF2B5EF4-FFF2-40B4-BE49-F238E27FC236}">
                <a16:creationId xmlns:a16="http://schemas.microsoft.com/office/drawing/2014/main" id="{3BA7A956-4DD4-459A-A70E-7450AE6EABF0}"/>
              </a:ext>
            </a:extLst>
          </p:cNvPr>
          <p:cNvGrpSpPr/>
          <p:nvPr/>
        </p:nvGrpSpPr>
        <p:grpSpPr>
          <a:xfrm>
            <a:off x="3072355" y="3091458"/>
            <a:ext cx="375685" cy="623760"/>
            <a:chOff x="3970338" y="2971801"/>
            <a:chExt cx="584200" cy="969962"/>
          </a:xfrm>
        </p:grpSpPr>
        <p:sp>
          <p:nvSpPr>
            <p:cNvPr id="46" name="Freeform 9">
              <a:extLst>
                <a:ext uri="{FF2B5EF4-FFF2-40B4-BE49-F238E27FC236}">
                  <a16:creationId xmlns:a16="http://schemas.microsoft.com/office/drawing/2014/main" id="{BB74E339-D6DF-4A95-955E-8A25A650045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Oval 12">
              <a:extLst>
                <a:ext uri="{FF2B5EF4-FFF2-40B4-BE49-F238E27FC236}">
                  <a16:creationId xmlns:a16="http://schemas.microsoft.com/office/drawing/2014/main" id="{69BC9CB9-79E7-432F-8775-75327C4F3727}"/>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3">
              <a:extLst>
                <a:ext uri="{FF2B5EF4-FFF2-40B4-BE49-F238E27FC236}">
                  <a16:creationId xmlns:a16="http://schemas.microsoft.com/office/drawing/2014/main" id="{9279EEF8-8480-46D3-BEE6-295DD6F46EC1}"/>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524BCAFE-021D-4CAB-957B-66776322EDD1}"/>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0" name="TextBox 59">
            <a:extLst>
              <a:ext uri="{FF2B5EF4-FFF2-40B4-BE49-F238E27FC236}">
                <a16:creationId xmlns:a16="http://schemas.microsoft.com/office/drawing/2014/main" id="{4F54E649-5F4F-45F2-8CE6-8DAE163DADD8}"/>
              </a:ext>
            </a:extLst>
          </p:cNvPr>
          <p:cNvSpPr txBox="1"/>
          <p:nvPr/>
        </p:nvSpPr>
        <p:spPr>
          <a:xfrm>
            <a:off x="2681817" y="3798356"/>
            <a:ext cx="1156758" cy="369332"/>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Application architect</a:t>
            </a:r>
          </a:p>
        </p:txBody>
      </p:sp>
      <p:sp>
        <p:nvSpPr>
          <p:cNvPr id="61" name="TextBox 60">
            <a:extLst>
              <a:ext uri="{FF2B5EF4-FFF2-40B4-BE49-F238E27FC236}">
                <a16:creationId xmlns:a16="http://schemas.microsoft.com/office/drawing/2014/main" id="{F4D26089-7E4B-4070-9784-DA250DC2890B}"/>
              </a:ext>
            </a:extLst>
          </p:cNvPr>
          <p:cNvSpPr txBox="1"/>
          <p:nvPr/>
        </p:nvSpPr>
        <p:spPr>
          <a:xfrm>
            <a:off x="2681817" y="5235254"/>
            <a:ext cx="1156758" cy="369332"/>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Infrastructure architect</a:t>
            </a:r>
          </a:p>
        </p:txBody>
      </p:sp>
      <p:sp>
        <p:nvSpPr>
          <p:cNvPr id="73" name="Rectangle: Rounded Corners 72">
            <a:extLst>
              <a:ext uri="{FF2B5EF4-FFF2-40B4-BE49-F238E27FC236}">
                <a16:creationId xmlns:a16="http://schemas.microsoft.com/office/drawing/2014/main" id="{1A157681-34DE-4370-B9BE-914BDC03AD7D}"/>
              </a:ext>
            </a:extLst>
          </p:cNvPr>
          <p:cNvSpPr/>
          <p:nvPr/>
        </p:nvSpPr>
        <p:spPr bwMode="auto">
          <a:xfrm>
            <a:off x="9012325" y="3155523"/>
            <a:ext cx="2790708" cy="2384994"/>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Azure Container Instances (ACI)</a:t>
            </a:r>
          </a:p>
        </p:txBody>
      </p:sp>
      <p:sp>
        <p:nvSpPr>
          <p:cNvPr id="74" name="Rectangle: Rounded Corners 73">
            <a:extLst>
              <a:ext uri="{FF2B5EF4-FFF2-40B4-BE49-F238E27FC236}">
                <a16:creationId xmlns:a16="http://schemas.microsoft.com/office/drawing/2014/main" id="{AA39C95B-1034-4796-B183-B3976D9A502B}"/>
              </a:ext>
            </a:extLst>
          </p:cNvPr>
          <p:cNvSpPr/>
          <p:nvPr/>
        </p:nvSpPr>
        <p:spPr bwMode="auto">
          <a:xfrm>
            <a:off x="7727165" y="3727012"/>
            <a:ext cx="620698" cy="124201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ACI Connector</a:t>
            </a:r>
          </a:p>
        </p:txBody>
      </p:sp>
      <p:sp>
        <p:nvSpPr>
          <p:cNvPr id="76" name="Rectangle 15">
            <a:extLst>
              <a:ext uri="{FF2B5EF4-FFF2-40B4-BE49-F238E27FC236}">
                <a16:creationId xmlns:a16="http://schemas.microsoft.com/office/drawing/2014/main" id="{801D1D32-C82B-4E04-A156-55E09DC2DA33}"/>
              </a:ext>
            </a:extLst>
          </p:cNvPr>
          <p:cNvSpPr>
            <a:spLocks noChangeArrowheads="1"/>
          </p:cNvSpPr>
          <p:nvPr/>
        </p:nvSpPr>
        <p:spPr bwMode="auto">
          <a:xfrm>
            <a:off x="4910473" y="5567158"/>
            <a:ext cx="1162456" cy="758291"/>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16">
            <a:extLst>
              <a:ext uri="{FF2B5EF4-FFF2-40B4-BE49-F238E27FC236}">
                <a16:creationId xmlns:a16="http://schemas.microsoft.com/office/drawing/2014/main" id="{9050EF8A-1916-4C97-864A-FC24B58DBACE}"/>
              </a:ext>
            </a:extLst>
          </p:cNvPr>
          <p:cNvSpPr>
            <a:spLocks noChangeShapeType="1"/>
          </p:cNvSpPr>
          <p:nvPr/>
        </p:nvSpPr>
        <p:spPr bwMode="auto">
          <a:xfrm>
            <a:off x="5245353" y="6431301"/>
            <a:ext cx="492697"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17">
            <a:extLst>
              <a:ext uri="{FF2B5EF4-FFF2-40B4-BE49-F238E27FC236}">
                <a16:creationId xmlns:a16="http://schemas.microsoft.com/office/drawing/2014/main" id="{0BFB1AFD-1BEF-4033-8110-60D4D2CFF9E1}"/>
              </a:ext>
            </a:extLst>
          </p:cNvPr>
          <p:cNvSpPr>
            <a:spLocks noChangeShapeType="1"/>
          </p:cNvSpPr>
          <p:nvPr/>
        </p:nvSpPr>
        <p:spPr bwMode="auto">
          <a:xfrm>
            <a:off x="5491701" y="6329298"/>
            <a:ext cx="0" cy="102004"/>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Rectangle 15">
            <a:extLst>
              <a:ext uri="{FF2B5EF4-FFF2-40B4-BE49-F238E27FC236}">
                <a16:creationId xmlns:a16="http://schemas.microsoft.com/office/drawing/2014/main" id="{DF21ECCA-332B-4E84-AE73-CE036802C6A2}"/>
              </a:ext>
            </a:extLst>
          </p:cNvPr>
          <p:cNvSpPr>
            <a:spLocks noChangeArrowheads="1"/>
          </p:cNvSpPr>
          <p:nvPr/>
        </p:nvSpPr>
        <p:spPr bwMode="auto">
          <a:xfrm>
            <a:off x="6631984" y="5567160"/>
            <a:ext cx="1162456" cy="758291"/>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16">
            <a:extLst>
              <a:ext uri="{FF2B5EF4-FFF2-40B4-BE49-F238E27FC236}">
                <a16:creationId xmlns:a16="http://schemas.microsoft.com/office/drawing/2014/main" id="{28E1FB00-A20C-4D5B-AEA4-497F5DF74DB8}"/>
              </a:ext>
            </a:extLst>
          </p:cNvPr>
          <p:cNvSpPr>
            <a:spLocks noChangeShapeType="1"/>
          </p:cNvSpPr>
          <p:nvPr/>
        </p:nvSpPr>
        <p:spPr bwMode="auto">
          <a:xfrm>
            <a:off x="6966864" y="6431303"/>
            <a:ext cx="492697"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17">
            <a:extLst>
              <a:ext uri="{FF2B5EF4-FFF2-40B4-BE49-F238E27FC236}">
                <a16:creationId xmlns:a16="http://schemas.microsoft.com/office/drawing/2014/main" id="{34F04F01-C364-43C9-9109-0DA53CA3C2B3}"/>
              </a:ext>
            </a:extLst>
          </p:cNvPr>
          <p:cNvSpPr>
            <a:spLocks noChangeShapeType="1"/>
          </p:cNvSpPr>
          <p:nvPr/>
        </p:nvSpPr>
        <p:spPr bwMode="auto">
          <a:xfrm>
            <a:off x="7213212" y="6329300"/>
            <a:ext cx="0" cy="102004"/>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Rectangle 15">
            <a:extLst>
              <a:ext uri="{FF2B5EF4-FFF2-40B4-BE49-F238E27FC236}">
                <a16:creationId xmlns:a16="http://schemas.microsoft.com/office/drawing/2014/main" id="{E70CC7FF-E948-4B9D-BF75-6063931BA8AD}"/>
              </a:ext>
            </a:extLst>
          </p:cNvPr>
          <p:cNvSpPr>
            <a:spLocks noChangeArrowheads="1"/>
          </p:cNvSpPr>
          <p:nvPr/>
        </p:nvSpPr>
        <p:spPr bwMode="auto">
          <a:xfrm>
            <a:off x="4910473" y="2252630"/>
            <a:ext cx="1162456" cy="758291"/>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a:p>
        </p:txBody>
      </p:sp>
      <p:sp>
        <p:nvSpPr>
          <p:cNvPr id="91" name="Line 16">
            <a:extLst>
              <a:ext uri="{FF2B5EF4-FFF2-40B4-BE49-F238E27FC236}">
                <a16:creationId xmlns:a16="http://schemas.microsoft.com/office/drawing/2014/main" id="{8371620F-F390-4B75-8A03-9C3E8124BF1C}"/>
              </a:ext>
            </a:extLst>
          </p:cNvPr>
          <p:cNvSpPr>
            <a:spLocks noChangeShapeType="1"/>
          </p:cNvSpPr>
          <p:nvPr/>
        </p:nvSpPr>
        <p:spPr bwMode="auto">
          <a:xfrm>
            <a:off x="5245353" y="3116773"/>
            <a:ext cx="492697"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17">
            <a:extLst>
              <a:ext uri="{FF2B5EF4-FFF2-40B4-BE49-F238E27FC236}">
                <a16:creationId xmlns:a16="http://schemas.microsoft.com/office/drawing/2014/main" id="{954BB966-8BB4-49DA-8FF2-6E06135D56A5}"/>
              </a:ext>
            </a:extLst>
          </p:cNvPr>
          <p:cNvSpPr>
            <a:spLocks noChangeShapeType="1"/>
          </p:cNvSpPr>
          <p:nvPr/>
        </p:nvSpPr>
        <p:spPr bwMode="auto">
          <a:xfrm>
            <a:off x="5491701" y="3014770"/>
            <a:ext cx="0" cy="102004"/>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Rectangle 15">
            <a:extLst>
              <a:ext uri="{FF2B5EF4-FFF2-40B4-BE49-F238E27FC236}">
                <a16:creationId xmlns:a16="http://schemas.microsoft.com/office/drawing/2014/main" id="{2CBB5DCE-0A53-4B88-8143-48AD919AF26D}"/>
              </a:ext>
            </a:extLst>
          </p:cNvPr>
          <p:cNvSpPr>
            <a:spLocks noChangeArrowheads="1"/>
          </p:cNvSpPr>
          <p:nvPr/>
        </p:nvSpPr>
        <p:spPr bwMode="auto">
          <a:xfrm>
            <a:off x="6631984" y="2252630"/>
            <a:ext cx="1162456" cy="758291"/>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00"/>
          </a:p>
        </p:txBody>
      </p:sp>
      <p:sp>
        <p:nvSpPr>
          <p:cNvPr id="88" name="Line 16">
            <a:extLst>
              <a:ext uri="{FF2B5EF4-FFF2-40B4-BE49-F238E27FC236}">
                <a16:creationId xmlns:a16="http://schemas.microsoft.com/office/drawing/2014/main" id="{1A16AC71-61C3-4672-B381-CEECEF46377E}"/>
              </a:ext>
            </a:extLst>
          </p:cNvPr>
          <p:cNvSpPr>
            <a:spLocks noChangeShapeType="1"/>
          </p:cNvSpPr>
          <p:nvPr/>
        </p:nvSpPr>
        <p:spPr bwMode="auto">
          <a:xfrm>
            <a:off x="6966864" y="3116773"/>
            <a:ext cx="492697"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17">
            <a:extLst>
              <a:ext uri="{FF2B5EF4-FFF2-40B4-BE49-F238E27FC236}">
                <a16:creationId xmlns:a16="http://schemas.microsoft.com/office/drawing/2014/main" id="{E74499AA-B9DB-43F7-A1E4-72C3EEB4A39E}"/>
              </a:ext>
            </a:extLst>
          </p:cNvPr>
          <p:cNvSpPr>
            <a:spLocks noChangeShapeType="1"/>
          </p:cNvSpPr>
          <p:nvPr/>
        </p:nvSpPr>
        <p:spPr bwMode="auto">
          <a:xfrm>
            <a:off x="7213212" y="3014770"/>
            <a:ext cx="0" cy="102004"/>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Rectangle: Rounded Corners 94">
            <a:extLst>
              <a:ext uri="{FF2B5EF4-FFF2-40B4-BE49-F238E27FC236}">
                <a16:creationId xmlns:a16="http://schemas.microsoft.com/office/drawing/2014/main" id="{26C9B00C-2FCC-472B-9521-13C2A7BCBE76}"/>
              </a:ext>
            </a:extLst>
          </p:cNvPr>
          <p:cNvSpPr/>
          <p:nvPr/>
        </p:nvSpPr>
        <p:spPr bwMode="auto">
          <a:xfrm>
            <a:off x="4991912" y="5644386"/>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97" name="Rectangle: Rounded Corners 96">
            <a:extLst>
              <a:ext uri="{FF2B5EF4-FFF2-40B4-BE49-F238E27FC236}">
                <a16:creationId xmlns:a16="http://schemas.microsoft.com/office/drawing/2014/main" id="{159F105C-5277-4249-BA80-0D5748C0F4E9}"/>
              </a:ext>
            </a:extLst>
          </p:cNvPr>
          <p:cNvSpPr/>
          <p:nvPr/>
        </p:nvSpPr>
        <p:spPr bwMode="auto">
          <a:xfrm>
            <a:off x="4991912" y="596674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98" name="Rectangle: Rounded Corners 97">
            <a:extLst>
              <a:ext uri="{FF2B5EF4-FFF2-40B4-BE49-F238E27FC236}">
                <a16:creationId xmlns:a16="http://schemas.microsoft.com/office/drawing/2014/main" id="{65F6C549-62DF-4D84-9BA8-AE0C91FE9DC8}"/>
              </a:ext>
            </a:extLst>
          </p:cNvPr>
          <p:cNvSpPr/>
          <p:nvPr/>
        </p:nvSpPr>
        <p:spPr bwMode="auto">
          <a:xfrm>
            <a:off x="5513555" y="596674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1" name="Rectangle: Rounded Corners 100">
            <a:extLst>
              <a:ext uri="{FF2B5EF4-FFF2-40B4-BE49-F238E27FC236}">
                <a16:creationId xmlns:a16="http://schemas.microsoft.com/office/drawing/2014/main" id="{76102319-4808-473A-877E-69A199846F0D}"/>
              </a:ext>
            </a:extLst>
          </p:cNvPr>
          <p:cNvSpPr/>
          <p:nvPr/>
        </p:nvSpPr>
        <p:spPr bwMode="auto">
          <a:xfrm>
            <a:off x="6715864" y="5644386"/>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3" name="Rectangle: Rounded Corners 102">
            <a:extLst>
              <a:ext uri="{FF2B5EF4-FFF2-40B4-BE49-F238E27FC236}">
                <a16:creationId xmlns:a16="http://schemas.microsoft.com/office/drawing/2014/main" id="{9DA1E06E-8F39-457A-805A-50F957B63CBD}"/>
              </a:ext>
            </a:extLst>
          </p:cNvPr>
          <p:cNvSpPr/>
          <p:nvPr/>
        </p:nvSpPr>
        <p:spPr bwMode="auto">
          <a:xfrm>
            <a:off x="6715864" y="596674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4" name="Rectangle: Rounded Corners 103">
            <a:extLst>
              <a:ext uri="{FF2B5EF4-FFF2-40B4-BE49-F238E27FC236}">
                <a16:creationId xmlns:a16="http://schemas.microsoft.com/office/drawing/2014/main" id="{B90892B2-3A5F-4BD8-A95D-DDDB5EF4B46E}"/>
              </a:ext>
            </a:extLst>
          </p:cNvPr>
          <p:cNvSpPr/>
          <p:nvPr/>
        </p:nvSpPr>
        <p:spPr bwMode="auto">
          <a:xfrm>
            <a:off x="7237507" y="596674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6" name="Rectangle: Rounded Corners 105">
            <a:extLst>
              <a:ext uri="{FF2B5EF4-FFF2-40B4-BE49-F238E27FC236}">
                <a16:creationId xmlns:a16="http://schemas.microsoft.com/office/drawing/2014/main" id="{9719E291-B012-49DF-A2AC-97948C3FE70D}"/>
              </a:ext>
            </a:extLst>
          </p:cNvPr>
          <p:cNvSpPr/>
          <p:nvPr/>
        </p:nvSpPr>
        <p:spPr bwMode="auto">
          <a:xfrm>
            <a:off x="4991912" y="233859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8" name="Rectangle: Rounded Corners 107">
            <a:extLst>
              <a:ext uri="{FF2B5EF4-FFF2-40B4-BE49-F238E27FC236}">
                <a16:creationId xmlns:a16="http://schemas.microsoft.com/office/drawing/2014/main" id="{E16E3406-1D00-4331-9C4C-167FE7CF0F48}"/>
              </a:ext>
            </a:extLst>
          </p:cNvPr>
          <p:cNvSpPr/>
          <p:nvPr/>
        </p:nvSpPr>
        <p:spPr bwMode="auto">
          <a:xfrm>
            <a:off x="4991912" y="2660948"/>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09" name="Rectangle: Rounded Corners 108">
            <a:extLst>
              <a:ext uri="{FF2B5EF4-FFF2-40B4-BE49-F238E27FC236}">
                <a16:creationId xmlns:a16="http://schemas.microsoft.com/office/drawing/2014/main" id="{088A1D1D-F13B-468D-9085-CCD988629971}"/>
              </a:ext>
            </a:extLst>
          </p:cNvPr>
          <p:cNvSpPr/>
          <p:nvPr/>
        </p:nvSpPr>
        <p:spPr bwMode="auto">
          <a:xfrm>
            <a:off x="5513555" y="2660948"/>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11" name="Rectangle: Rounded Corners 110">
            <a:extLst>
              <a:ext uri="{FF2B5EF4-FFF2-40B4-BE49-F238E27FC236}">
                <a16:creationId xmlns:a16="http://schemas.microsoft.com/office/drawing/2014/main" id="{B7C3125B-BC8D-467C-BBD7-BF6FDD102130}"/>
              </a:ext>
            </a:extLst>
          </p:cNvPr>
          <p:cNvSpPr/>
          <p:nvPr/>
        </p:nvSpPr>
        <p:spPr bwMode="auto">
          <a:xfrm>
            <a:off x="6715864" y="233859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13" name="Rectangle: Rounded Corners 112">
            <a:extLst>
              <a:ext uri="{FF2B5EF4-FFF2-40B4-BE49-F238E27FC236}">
                <a16:creationId xmlns:a16="http://schemas.microsoft.com/office/drawing/2014/main" id="{31111450-1013-4A39-9AA3-1673657534B0}"/>
              </a:ext>
            </a:extLst>
          </p:cNvPr>
          <p:cNvSpPr/>
          <p:nvPr/>
        </p:nvSpPr>
        <p:spPr bwMode="auto">
          <a:xfrm>
            <a:off x="6715864" y="2660948"/>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14" name="Rectangle: Rounded Corners 113">
            <a:extLst>
              <a:ext uri="{FF2B5EF4-FFF2-40B4-BE49-F238E27FC236}">
                <a16:creationId xmlns:a16="http://schemas.microsoft.com/office/drawing/2014/main" id="{61CF8F2A-238C-4740-B670-745F0A7E40B3}"/>
              </a:ext>
            </a:extLst>
          </p:cNvPr>
          <p:cNvSpPr/>
          <p:nvPr/>
        </p:nvSpPr>
        <p:spPr bwMode="auto">
          <a:xfrm>
            <a:off x="7237507" y="2660948"/>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15" name="TextBox 114">
            <a:extLst>
              <a:ext uri="{FF2B5EF4-FFF2-40B4-BE49-F238E27FC236}">
                <a16:creationId xmlns:a16="http://schemas.microsoft.com/office/drawing/2014/main" id="{B40271C0-6B38-4A2A-B910-995045113C10}"/>
              </a:ext>
            </a:extLst>
          </p:cNvPr>
          <p:cNvSpPr txBox="1"/>
          <p:nvPr/>
        </p:nvSpPr>
        <p:spPr>
          <a:xfrm>
            <a:off x="4904327" y="1965163"/>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VM</a:t>
            </a:r>
          </a:p>
        </p:txBody>
      </p:sp>
      <p:sp>
        <p:nvSpPr>
          <p:cNvPr id="116" name="TextBox 115">
            <a:extLst>
              <a:ext uri="{FF2B5EF4-FFF2-40B4-BE49-F238E27FC236}">
                <a16:creationId xmlns:a16="http://schemas.microsoft.com/office/drawing/2014/main" id="{773395D7-487A-4954-B3C1-6FA36DB8CD3C}"/>
              </a:ext>
            </a:extLst>
          </p:cNvPr>
          <p:cNvSpPr txBox="1"/>
          <p:nvPr/>
        </p:nvSpPr>
        <p:spPr>
          <a:xfrm>
            <a:off x="6637682" y="1965163"/>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VM</a:t>
            </a:r>
          </a:p>
        </p:txBody>
      </p:sp>
      <p:sp>
        <p:nvSpPr>
          <p:cNvPr id="117" name="TextBox 116">
            <a:extLst>
              <a:ext uri="{FF2B5EF4-FFF2-40B4-BE49-F238E27FC236}">
                <a16:creationId xmlns:a16="http://schemas.microsoft.com/office/drawing/2014/main" id="{6E60E8C5-FA2E-42B4-93C9-4E63412A2681}"/>
              </a:ext>
            </a:extLst>
          </p:cNvPr>
          <p:cNvSpPr txBox="1"/>
          <p:nvPr/>
        </p:nvSpPr>
        <p:spPr>
          <a:xfrm>
            <a:off x="4904327" y="6531726"/>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VM</a:t>
            </a:r>
          </a:p>
        </p:txBody>
      </p:sp>
      <p:sp>
        <p:nvSpPr>
          <p:cNvPr id="118" name="TextBox 117">
            <a:extLst>
              <a:ext uri="{FF2B5EF4-FFF2-40B4-BE49-F238E27FC236}">
                <a16:creationId xmlns:a16="http://schemas.microsoft.com/office/drawing/2014/main" id="{C20E196A-83D7-4939-A00A-8AAF1EC1F7D3}"/>
              </a:ext>
            </a:extLst>
          </p:cNvPr>
          <p:cNvSpPr txBox="1"/>
          <p:nvPr/>
        </p:nvSpPr>
        <p:spPr>
          <a:xfrm>
            <a:off x="6637682" y="6531726"/>
            <a:ext cx="1156758" cy="184666"/>
          </a:xfrm>
          <a:prstGeom prst="rect">
            <a:avLst/>
          </a:prstGeom>
          <a:noFill/>
        </p:spPr>
        <p:txBody>
          <a:bodyPr wrap="square" lIns="0" tIns="0" rIns="0" bIns="0" rtlCol="0" anchor="t">
            <a:spAutoFit/>
          </a:bodyPr>
          <a:lstStyle/>
          <a:p>
            <a:pPr algn="ctr">
              <a:spcAft>
                <a:spcPts val="600"/>
              </a:spcAft>
            </a:pPr>
            <a:r>
              <a:rPr lang="en-US" sz="1200">
                <a:cs typeface="Segoe UI Semibold" panose="020B0702040204020203" pitchFamily="34" charset="0"/>
              </a:rPr>
              <a:t>VM</a:t>
            </a:r>
          </a:p>
        </p:txBody>
      </p:sp>
      <p:cxnSp>
        <p:nvCxnSpPr>
          <p:cNvPr id="132" name="Connector: Elbow 131">
            <a:extLst>
              <a:ext uri="{FF2B5EF4-FFF2-40B4-BE49-F238E27FC236}">
                <a16:creationId xmlns:a16="http://schemas.microsoft.com/office/drawing/2014/main" id="{FAE110A2-61C2-4747-A12D-3ED9F649D893}"/>
              </a:ext>
            </a:extLst>
          </p:cNvPr>
          <p:cNvCxnSpPr>
            <a:cxnSpLocks/>
            <a:stCxn id="67" idx="0"/>
          </p:cNvCxnSpPr>
          <p:nvPr/>
        </p:nvCxnSpPr>
        <p:spPr>
          <a:xfrm rot="5400000" flipH="1" flipV="1">
            <a:off x="6517088" y="3025536"/>
            <a:ext cx="536844" cy="86610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9516E5EC-33AA-4F72-AB20-C80F352F6BF2}"/>
              </a:ext>
            </a:extLst>
          </p:cNvPr>
          <p:cNvCxnSpPr>
            <a:cxnSpLocks/>
            <a:stCxn id="67" idx="0"/>
          </p:cNvCxnSpPr>
          <p:nvPr/>
        </p:nvCxnSpPr>
        <p:spPr>
          <a:xfrm rot="16200000" flipV="1">
            <a:off x="5651831" y="3026387"/>
            <a:ext cx="536844" cy="864406"/>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A4F04F60-994E-4A7B-BB37-3991DE51F9D5}"/>
              </a:ext>
            </a:extLst>
          </p:cNvPr>
          <p:cNvCxnSpPr>
            <a:cxnSpLocks/>
            <a:stCxn id="67" idx="2"/>
          </p:cNvCxnSpPr>
          <p:nvPr/>
        </p:nvCxnSpPr>
        <p:spPr>
          <a:xfrm rot="5400000">
            <a:off x="5664335" y="4792743"/>
            <a:ext cx="511837" cy="864406"/>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EEC78DDA-B78E-4063-896D-238275DC45E5}"/>
              </a:ext>
            </a:extLst>
          </p:cNvPr>
          <p:cNvCxnSpPr>
            <a:cxnSpLocks/>
            <a:stCxn id="67" idx="2"/>
          </p:cNvCxnSpPr>
          <p:nvPr/>
        </p:nvCxnSpPr>
        <p:spPr>
          <a:xfrm rot="16200000" flipH="1">
            <a:off x="6529592" y="4791892"/>
            <a:ext cx="511837" cy="86610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8EBA09B-4DE5-4347-991F-B782BB8CEB92}"/>
              </a:ext>
            </a:extLst>
          </p:cNvPr>
          <p:cNvSpPr txBox="1"/>
          <p:nvPr/>
        </p:nvSpPr>
        <p:spPr>
          <a:xfrm>
            <a:off x="4828354" y="4590166"/>
            <a:ext cx="805684" cy="246221"/>
          </a:xfrm>
          <a:prstGeom prst="rect">
            <a:avLst/>
          </a:prstGeom>
          <a:noFill/>
        </p:spPr>
        <p:txBody>
          <a:bodyPr wrap="square" lIns="0" tIns="0" rIns="0" bIns="0" rtlCol="0" anchor="t">
            <a:spAutoFit/>
          </a:bodyPr>
          <a:lstStyle/>
          <a:p>
            <a:pPr algn="ctr">
              <a:spcAft>
                <a:spcPts val="600"/>
              </a:spcAft>
            </a:pPr>
            <a:r>
              <a:rPr lang="en-US" sz="800">
                <a:cs typeface="Segoe UI Semibold" panose="020B0702040204020203" pitchFamily="34" charset="0"/>
              </a:rPr>
              <a:t>Deployment/ tasks</a:t>
            </a:r>
          </a:p>
        </p:txBody>
      </p:sp>
      <p:grpSp>
        <p:nvGrpSpPr>
          <p:cNvPr id="19" name="Group 18">
            <a:extLst>
              <a:ext uri="{FF2B5EF4-FFF2-40B4-BE49-F238E27FC236}">
                <a16:creationId xmlns:a16="http://schemas.microsoft.com/office/drawing/2014/main" id="{8A417F3E-6652-40A8-81EB-80FA2E79A391}"/>
              </a:ext>
            </a:extLst>
          </p:cNvPr>
          <p:cNvGrpSpPr/>
          <p:nvPr/>
        </p:nvGrpSpPr>
        <p:grpSpPr>
          <a:xfrm>
            <a:off x="6973464" y="4348020"/>
            <a:ext cx="2038861" cy="0"/>
            <a:chOff x="6973464" y="4348020"/>
            <a:chExt cx="2038861" cy="0"/>
          </a:xfrm>
        </p:grpSpPr>
        <p:cxnSp>
          <p:nvCxnSpPr>
            <p:cNvPr id="150" name="Straight Arrow Connector 149">
              <a:extLst>
                <a:ext uri="{FF2B5EF4-FFF2-40B4-BE49-F238E27FC236}">
                  <a16:creationId xmlns:a16="http://schemas.microsoft.com/office/drawing/2014/main" id="{1BCFDC54-3F0E-43E2-9E14-B32F93CD8ED9}"/>
                </a:ext>
              </a:extLst>
            </p:cNvPr>
            <p:cNvCxnSpPr>
              <a:stCxn id="67" idx="3"/>
              <a:endCxn id="74" idx="1"/>
            </p:cNvCxnSpPr>
            <p:nvPr/>
          </p:nvCxnSpPr>
          <p:spPr>
            <a:xfrm>
              <a:off x="6973464" y="4348020"/>
              <a:ext cx="753701"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54948C58-B3F5-423A-90AD-C3366002192F}"/>
                </a:ext>
              </a:extLst>
            </p:cNvPr>
            <p:cNvCxnSpPr>
              <a:cxnSpLocks/>
              <a:stCxn id="74" idx="3"/>
              <a:endCxn id="73" idx="1"/>
            </p:cNvCxnSpPr>
            <p:nvPr/>
          </p:nvCxnSpPr>
          <p:spPr>
            <a:xfrm>
              <a:off x="8347863" y="4348020"/>
              <a:ext cx="66446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57" name="Rectangle: Rounded Corners 156">
            <a:extLst>
              <a:ext uri="{FF2B5EF4-FFF2-40B4-BE49-F238E27FC236}">
                <a16:creationId xmlns:a16="http://schemas.microsoft.com/office/drawing/2014/main" id="{D0F3A343-5129-47DF-A3B3-EA1131D953C3}"/>
              </a:ext>
            </a:extLst>
          </p:cNvPr>
          <p:cNvSpPr/>
          <p:nvPr/>
        </p:nvSpPr>
        <p:spPr bwMode="auto">
          <a:xfrm>
            <a:off x="9150769" y="3298832"/>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58" name="Rectangle: Rounded Corners 157">
            <a:extLst>
              <a:ext uri="{FF2B5EF4-FFF2-40B4-BE49-F238E27FC236}">
                <a16:creationId xmlns:a16="http://schemas.microsoft.com/office/drawing/2014/main" id="{6F869C56-F799-4665-92B4-AF35FDA8D7C1}"/>
              </a:ext>
            </a:extLst>
          </p:cNvPr>
          <p:cNvSpPr/>
          <p:nvPr/>
        </p:nvSpPr>
        <p:spPr bwMode="auto">
          <a:xfrm>
            <a:off x="9661541" y="3298832"/>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69" name="Rectangle: Rounded Corners 168">
            <a:extLst>
              <a:ext uri="{FF2B5EF4-FFF2-40B4-BE49-F238E27FC236}">
                <a16:creationId xmlns:a16="http://schemas.microsoft.com/office/drawing/2014/main" id="{24EA9D85-FC73-41E3-AC78-D50001559605}"/>
              </a:ext>
            </a:extLst>
          </p:cNvPr>
          <p:cNvSpPr/>
          <p:nvPr/>
        </p:nvSpPr>
        <p:spPr bwMode="auto">
          <a:xfrm>
            <a:off x="10172313" y="3298832"/>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0" name="Rectangle: Rounded Corners 169">
            <a:extLst>
              <a:ext uri="{FF2B5EF4-FFF2-40B4-BE49-F238E27FC236}">
                <a16:creationId xmlns:a16="http://schemas.microsoft.com/office/drawing/2014/main" id="{74FD405A-84DA-4952-9A3C-ABF33DAF91D9}"/>
              </a:ext>
            </a:extLst>
          </p:cNvPr>
          <p:cNvSpPr/>
          <p:nvPr/>
        </p:nvSpPr>
        <p:spPr bwMode="auto">
          <a:xfrm>
            <a:off x="10683085" y="3298832"/>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1" name="Rectangle: Rounded Corners 170">
            <a:extLst>
              <a:ext uri="{FF2B5EF4-FFF2-40B4-BE49-F238E27FC236}">
                <a16:creationId xmlns:a16="http://schemas.microsoft.com/office/drawing/2014/main" id="{D0B0FFB3-A061-4A2F-A5FE-ED57F8A7AF10}"/>
              </a:ext>
            </a:extLst>
          </p:cNvPr>
          <p:cNvSpPr/>
          <p:nvPr/>
        </p:nvSpPr>
        <p:spPr bwMode="auto">
          <a:xfrm>
            <a:off x="11193859" y="3298832"/>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2" name="Rectangle: Rounded Corners 171">
            <a:extLst>
              <a:ext uri="{FF2B5EF4-FFF2-40B4-BE49-F238E27FC236}">
                <a16:creationId xmlns:a16="http://schemas.microsoft.com/office/drawing/2014/main" id="{1F7BE591-107E-4373-A800-6FD8F036A5FB}"/>
              </a:ext>
            </a:extLst>
          </p:cNvPr>
          <p:cNvSpPr/>
          <p:nvPr/>
        </p:nvSpPr>
        <p:spPr bwMode="auto">
          <a:xfrm>
            <a:off x="9150769" y="366737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3" name="Rectangle: Rounded Corners 172">
            <a:extLst>
              <a:ext uri="{FF2B5EF4-FFF2-40B4-BE49-F238E27FC236}">
                <a16:creationId xmlns:a16="http://schemas.microsoft.com/office/drawing/2014/main" id="{4E2DFC2E-48F6-4C90-9011-A118AEB3A9BF}"/>
              </a:ext>
            </a:extLst>
          </p:cNvPr>
          <p:cNvSpPr/>
          <p:nvPr/>
        </p:nvSpPr>
        <p:spPr bwMode="auto">
          <a:xfrm>
            <a:off x="9661541" y="366737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4" name="Rectangle: Rounded Corners 173">
            <a:extLst>
              <a:ext uri="{FF2B5EF4-FFF2-40B4-BE49-F238E27FC236}">
                <a16:creationId xmlns:a16="http://schemas.microsoft.com/office/drawing/2014/main" id="{541CA3FD-5B0C-49C9-8063-557D1C9697F3}"/>
              </a:ext>
            </a:extLst>
          </p:cNvPr>
          <p:cNvSpPr/>
          <p:nvPr/>
        </p:nvSpPr>
        <p:spPr bwMode="auto">
          <a:xfrm>
            <a:off x="10172313" y="366737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5" name="Rectangle: Rounded Corners 174">
            <a:extLst>
              <a:ext uri="{FF2B5EF4-FFF2-40B4-BE49-F238E27FC236}">
                <a16:creationId xmlns:a16="http://schemas.microsoft.com/office/drawing/2014/main" id="{9D9F3775-469E-4251-8D24-3E5C5A278CAB}"/>
              </a:ext>
            </a:extLst>
          </p:cNvPr>
          <p:cNvSpPr/>
          <p:nvPr/>
        </p:nvSpPr>
        <p:spPr bwMode="auto">
          <a:xfrm>
            <a:off x="10683085" y="366737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6" name="Rectangle: Rounded Corners 175">
            <a:extLst>
              <a:ext uri="{FF2B5EF4-FFF2-40B4-BE49-F238E27FC236}">
                <a16:creationId xmlns:a16="http://schemas.microsoft.com/office/drawing/2014/main" id="{64AD03C2-B694-43C2-9405-B68EA2DA6843}"/>
              </a:ext>
            </a:extLst>
          </p:cNvPr>
          <p:cNvSpPr/>
          <p:nvPr/>
        </p:nvSpPr>
        <p:spPr bwMode="auto">
          <a:xfrm>
            <a:off x="11193859" y="366737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7" name="Rectangle: Rounded Corners 176">
            <a:extLst>
              <a:ext uri="{FF2B5EF4-FFF2-40B4-BE49-F238E27FC236}">
                <a16:creationId xmlns:a16="http://schemas.microsoft.com/office/drawing/2014/main" id="{7614B048-7E15-4BC1-BE25-5B2DC093043B}"/>
              </a:ext>
            </a:extLst>
          </p:cNvPr>
          <p:cNvSpPr/>
          <p:nvPr/>
        </p:nvSpPr>
        <p:spPr bwMode="auto">
          <a:xfrm>
            <a:off x="9150769" y="403108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8" name="Rectangle: Rounded Corners 177">
            <a:extLst>
              <a:ext uri="{FF2B5EF4-FFF2-40B4-BE49-F238E27FC236}">
                <a16:creationId xmlns:a16="http://schemas.microsoft.com/office/drawing/2014/main" id="{9F25F815-300B-4967-A311-7968D35CBC05}"/>
              </a:ext>
            </a:extLst>
          </p:cNvPr>
          <p:cNvSpPr/>
          <p:nvPr/>
        </p:nvSpPr>
        <p:spPr bwMode="auto">
          <a:xfrm>
            <a:off x="9661541" y="403108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79" name="Rectangle: Rounded Corners 178">
            <a:extLst>
              <a:ext uri="{FF2B5EF4-FFF2-40B4-BE49-F238E27FC236}">
                <a16:creationId xmlns:a16="http://schemas.microsoft.com/office/drawing/2014/main" id="{9A86B978-93E9-4411-88BE-A4896FE3B018}"/>
              </a:ext>
            </a:extLst>
          </p:cNvPr>
          <p:cNvSpPr/>
          <p:nvPr/>
        </p:nvSpPr>
        <p:spPr bwMode="auto">
          <a:xfrm>
            <a:off x="10172313" y="403108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0" name="Rectangle: Rounded Corners 179">
            <a:extLst>
              <a:ext uri="{FF2B5EF4-FFF2-40B4-BE49-F238E27FC236}">
                <a16:creationId xmlns:a16="http://schemas.microsoft.com/office/drawing/2014/main" id="{DCA7B09C-FC16-4FD8-BDA8-C203C1EC5E71}"/>
              </a:ext>
            </a:extLst>
          </p:cNvPr>
          <p:cNvSpPr/>
          <p:nvPr/>
        </p:nvSpPr>
        <p:spPr bwMode="auto">
          <a:xfrm>
            <a:off x="10683085" y="403108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1" name="Rectangle: Rounded Corners 180">
            <a:extLst>
              <a:ext uri="{FF2B5EF4-FFF2-40B4-BE49-F238E27FC236}">
                <a16:creationId xmlns:a16="http://schemas.microsoft.com/office/drawing/2014/main" id="{7686C5FC-18C2-47BB-B5F3-C4F0CD149414}"/>
              </a:ext>
            </a:extLst>
          </p:cNvPr>
          <p:cNvSpPr/>
          <p:nvPr/>
        </p:nvSpPr>
        <p:spPr bwMode="auto">
          <a:xfrm>
            <a:off x="11193859" y="4031083"/>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2" name="Rectangle: Rounded Corners 181">
            <a:extLst>
              <a:ext uri="{FF2B5EF4-FFF2-40B4-BE49-F238E27FC236}">
                <a16:creationId xmlns:a16="http://schemas.microsoft.com/office/drawing/2014/main" id="{9DA1C62D-CA32-4109-963D-DAA019AF7175}"/>
              </a:ext>
            </a:extLst>
          </p:cNvPr>
          <p:cNvSpPr/>
          <p:nvPr/>
        </p:nvSpPr>
        <p:spPr bwMode="auto">
          <a:xfrm>
            <a:off x="9150769" y="4399624"/>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3" name="Rectangle: Rounded Corners 182">
            <a:extLst>
              <a:ext uri="{FF2B5EF4-FFF2-40B4-BE49-F238E27FC236}">
                <a16:creationId xmlns:a16="http://schemas.microsoft.com/office/drawing/2014/main" id="{0E86844D-45B7-4BEE-A87D-F3A5911D8164}"/>
              </a:ext>
            </a:extLst>
          </p:cNvPr>
          <p:cNvSpPr/>
          <p:nvPr/>
        </p:nvSpPr>
        <p:spPr bwMode="auto">
          <a:xfrm>
            <a:off x="9661541" y="4399624"/>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4" name="Rectangle: Rounded Corners 183">
            <a:extLst>
              <a:ext uri="{FF2B5EF4-FFF2-40B4-BE49-F238E27FC236}">
                <a16:creationId xmlns:a16="http://schemas.microsoft.com/office/drawing/2014/main" id="{7070BC42-B0EE-4BBE-9D6D-28035C51B2A9}"/>
              </a:ext>
            </a:extLst>
          </p:cNvPr>
          <p:cNvSpPr/>
          <p:nvPr/>
        </p:nvSpPr>
        <p:spPr bwMode="auto">
          <a:xfrm>
            <a:off x="10172313" y="4399624"/>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5" name="Rectangle: Rounded Corners 184">
            <a:extLst>
              <a:ext uri="{FF2B5EF4-FFF2-40B4-BE49-F238E27FC236}">
                <a16:creationId xmlns:a16="http://schemas.microsoft.com/office/drawing/2014/main" id="{0A3967EC-EDAD-4E83-8E29-D9C10E0BC844}"/>
              </a:ext>
            </a:extLst>
          </p:cNvPr>
          <p:cNvSpPr/>
          <p:nvPr/>
        </p:nvSpPr>
        <p:spPr bwMode="auto">
          <a:xfrm>
            <a:off x="10683085" y="4399624"/>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6" name="Rectangle: Rounded Corners 185">
            <a:extLst>
              <a:ext uri="{FF2B5EF4-FFF2-40B4-BE49-F238E27FC236}">
                <a16:creationId xmlns:a16="http://schemas.microsoft.com/office/drawing/2014/main" id="{B41206C7-149F-42CD-9440-9C5B9266536E}"/>
              </a:ext>
            </a:extLst>
          </p:cNvPr>
          <p:cNvSpPr/>
          <p:nvPr/>
        </p:nvSpPr>
        <p:spPr bwMode="auto">
          <a:xfrm>
            <a:off x="11193859" y="4399624"/>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7" name="Rectangle: Rounded Corners 186">
            <a:extLst>
              <a:ext uri="{FF2B5EF4-FFF2-40B4-BE49-F238E27FC236}">
                <a16:creationId xmlns:a16="http://schemas.microsoft.com/office/drawing/2014/main" id="{1E5A7D8D-7256-423A-AC51-246C888A0925}"/>
              </a:ext>
            </a:extLst>
          </p:cNvPr>
          <p:cNvSpPr/>
          <p:nvPr/>
        </p:nvSpPr>
        <p:spPr bwMode="auto">
          <a:xfrm>
            <a:off x="9150769" y="4763820"/>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8" name="Rectangle: Rounded Corners 187">
            <a:extLst>
              <a:ext uri="{FF2B5EF4-FFF2-40B4-BE49-F238E27FC236}">
                <a16:creationId xmlns:a16="http://schemas.microsoft.com/office/drawing/2014/main" id="{BABF3113-B92F-4D1F-90FB-14AB87C6DA85}"/>
              </a:ext>
            </a:extLst>
          </p:cNvPr>
          <p:cNvSpPr/>
          <p:nvPr/>
        </p:nvSpPr>
        <p:spPr bwMode="auto">
          <a:xfrm>
            <a:off x="9661541" y="4763820"/>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89" name="Rectangle: Rounded Corners 188">
            <a:extLst>
              <a:ext uri="{FF2B5EF4-FFF2-40B4-BE49-F238E27FC236}">
                <a16:creationId xmlns:a16="http://schemas.microsoft.com/office/drawing/2014/main" id="{05F48C0F-2C51-45A3-94B1-2270EA82D041}"/>
              </a:ext>
            </a:extLst>
          </p:cNvPr>
          <p:cNvSpPr/>
          <p:nvPr/>
        </p:nvSpPr>
        <p:spPr bwMode="auto">
          <a:xfrm>
            <a:off x="10172313" y="4763820"/>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90" name="Rectangle: Rounded Corners 189">
            <a:extLst>
              <a:ext uri="{FF2B5EF4-FFF2-40B4-BE49-F238E27FC236}">
                <a16:creationId xmlns:a16="http://schemas.microsoft.com/office/drawing/2014/main" id="{642A1448-545C-4E8C-AE51-A7C25765E9F2}"/>
              </a:ext>
            </a:extLst>
          </p:cNvPr>
          <p:cNvSpPr/>
          <p:nvPr/>
        </p:nvSpPr>
        <p:spPr bwMode="auto">
          <a:xfrm>
            <a:off x="10683085" y="4763820"/>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91" name="Rectangle: Rounded Corners 190">
            <a:extLst>
              <a:ext uri="{FF2B5EF4-FFF2-40B4-BE49-F238E27FC236}">
                <a16:creationId xmlns:a16="http://schemas.microsoft.com/office/drawing/2014/main" id="{D7AB11CF-A0DA-433F-9499-2C878404E3C3}"/>
              </a:ext>
            </a:extLst>
          </p:cNvPr>
          <p:cNvSpPr/>
          <p:nvPr/>
        </p:nvSpPr>
        <p:spPr bwMode="auto">
          <a:xfrm>
            <a:off x="11193859" y="4763820"/>
            <a:ext cx="470731" cy="327293"/>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grpSp>
        <p:nvGrpSpPr>
          <p:cNvPr id="18" name="Group 17">
            <a:extLst>
              <a:ext uri="{FF2B5EF4-FFF2-40B4-BE49-F238E27FC236}">
                <a16:creationId xmlns:a16="http://schemas.microsoft.com/office/drawing/2014/main" id="{82477AB1-1C18-4954-9F5E-F4C46A1442F1}"/>
              </a:ext>
            </a:extLst>
          </p:cNvPr>
          <p:cNvGrpSpPr/>
          <p:nvPr/>
        </p:nvGrpSpPr>
        <p:grpSpPr>
          <a:xfrm>
            <a:off x="3692588" y="3629572"/>
            <a:ext cx="2038860" cy="1424442"/>
            <a:chOff x="3692588" y="3629572"/>
            <a:chExt cx="2038860" cy="1424442"/>
          </a:xfrm>
        </p:grpSpPr>
        <p:cxnSp>
          <p:nvCxnSpPr>
            <p:cNvPr id="119" name="Connector: Elbow 118">
              <a:extLst>
                <a:ext uri="{FF2B5EF4-FFF2-40B4-BE49-F238E27FC236}">
                  <a16:creationId xmlns:a16="http://schemas.microsoft.com/office/drawing/2014/main" id="{D0C76708-C019-440C-B4FC-EB7801965976}"/>
                </a:ext>
              </a:extLst>
            </p:cNvPr>
            <p:cNvCxnSpPr>
              <a:cxnSpLocks/>
              <a:endCxn id="67" idx="1"/>
            </p:cNvCxnSpPr>
            <p:nvPr/>
          </p:nvCxnSpPr>
          <p:spPr>
            <a:xfrm flipV="1">
              <a:off x="3692588" y="4348020"/>
              <a:ext cx="2038860" cy="705994"/>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2A3194A-0FAF-497C-BF8F-26550669ACC2}"/>
                </a:ext>
              </a:extLst>
            </p:cNvPr>
            <p:cNvCxnSpPr>
              <a:cxnSpLocks/>
              <a:endCxn id="67" idx="1"/>
            </p:cNvCxnSpPr>
            <p:nvPr/>
          </p:nvCxnSpPr>
          <p:spPr>
            <a:xfrm>
              <a:off x="3692588" y="3629572"/>
              <a:ext cx="2038860" cy="718448"/>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2F4B1547-A302-4156-A208-17236FE81E05}"/>
                </a:ext>
              </a:extLst>
            </p:cNvPr>
            <p:cNvGrpSpPr/>
            <p:nvPr/>
          </p:nvGrpSpPr>
          <p:grpSpPr>
            <a:xfrm>
              <a:off x="5052817" y="4176884"/>
              <a:ext cx="342275" cy="342273"/>
              <a:chOff x="5052817" y="4176884"/>
              <a:chExt cx="342275" cy="342273"/>
            </a:xfrm>
          </p:grpSpPr>
          <p:sp>
            <p:nvSpPr>
              <p:cNvPr id="144" name="Rectangle: Rounded Corners 143">
                <a:extLst>
                  <a:ext uri="{FF2B5EF4-FFF2-40B4-BE49-F238E27FC236}">
                    <a16:creationId xmlns:a16="http://schemas.microsoft.com/office/drawing/2014/main" id="{F2F0CA35-3CBF-401F-AC10-FCBB26763B17}"/>
                  </a:ext>
                </a:extLst>
              </p:cNvPr>
              <p:cNvSpPr/>
              <p:nvPr/>
            </p:nvSpPr>
            <p:spPr bwMode="auto">
              <a:xfrm>
                <a:off x="5052817" y="4176884"/>
                <a:ext cx="342275" cy="342273"/>
              </a:xfrm>
              <a:prstGeom prst="roundRect">
                <a:avLst>
                  <a:gd name="adj" fmla="val 1042"/>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1" name="Freeform 5">
                <a:extLst>
                  <a:ext uri="{FF2B5EF4-FFF2-40B4-BE49-F238E27FC236}">
                    <a16:creationId xmlns:a16="http://schemas.microsoft.com/office/drawing/2014/main" id="{F625AB3D-A6E6-4B12-B08E-05D1E3E594EC}"/>
                  </a:ext>
                </a:extLst>
              </p:cNvPr>
              <p:cNvSpPr>
                <a:spLocks/>
              </p:cNvSpPr>
              <p:nvPr/>
            </p:nvSpPr>
            <p:spPr bwMode="auto">
              <a:xfrm>
                <a:off x="5118579" y="4243506"/>
                <a:ext cx="210750" cy="209028"/>
              </a:xfrm>
              <a:custGeom>
                <a:avLst/>
                <a:gdLst>
                  <a:gd name="T0" fmla="*/ 70 w 136"/>
                  <a:gd name="T1" fmla="*/ 116 h 135"/>
                  <a:gd name="T2" fmla="*/ 81 w 136"/>
                  <a:gd name="T3" fmla="*/ 135 h 135"/>
                  <a:gd name="T4" fmla="*/ 95 w 136"/>
                  <a:gd name="T5" fmla="*/ 129 h 135"/>
                  <a:gd name="T6" fmla="*/ 94 w 136"/>
                  <a:gd name="T7" fmla="*/ 107 h 135"/>
                  <a:gd name="T8" fmla="*/ 96 w 136"/>
                  <a:gd name="T9" fmla="*/ 106 h 135"/>
                  <a:gd name="T10" fmla="*/ 98 w 136"/>
                  <a:gd name="T11" fmla="*/ 104 h 135"/>
                  <a:gd name="T12" fmla="*/ 119 w 136"/>
                  <a:gd name="T13" fmla="*/ 111 h 135"/>
                  <a:gd name="T14" fmla="*/ 128 w 136"/>
                  <a:gd name="T15" fmla="*/ 99 h 135"/>
                  <a:gd name="T16" fmla="*/ 114 w 136"/>
                  <a:gd name="T17" fmla="*/ 83 h 135"/>
                  <a:gd name="T18" fmla="*/ 114 w 136"/>
                  <a:gd name="T19" fmla="*/ 79 h 135"/>
                  <a:gd name="T20" fmla="*/ 116 w 136"/>
                  <a:gd name="T21" fmla="*/ 74 h 135"/>
                  <a:gd name="T22" fmla="*/ 136 w 136"/>
                  <a:gd name="T23" fmla="*/ 67 h 135"/>
                  <a:gd name="T24" fmla="*/ 133 w 136"/>
                  <a:gd name="T25" fmla="*/ 52 h 135"/>
                  <a:gd name="T26" fmla="*/ 111 w 136"/>
                  <a:gd name="T27" fmla="*/ 49 h 135"/>
                  <a:gd name="T28" fmla="*/ 109 w 136"/>
                  <a:gd name="T29" fmla="*/ 44 h 135"/>
                  <a:gd name="T30" fmla="*/ 119 w 136"/>
                  <a:gd name="T31" fmla="*/ 25 h 135"/>
                  <a:gd name="T32" fmla="*/ 109 w 136"/>
                  <a:gd name="T33" fmla="*/ 14 h 135"/>
                  <a:gd name="T34" fmla="*/ 91 w 136"/>
                  <a:gd name="T35" fmla="*/ 25 h 135"/>
                  <a:gd name="T36" fmla="*/ 87 w 136"/>
                  <a:gd name="T37" fmla="*/ 24 h 135"/>
                  <a:gd name="T38" fmla="*/ 83 w 136"/>
                  <a:gd name="T39" fmla="*/ 22 h 135"/>
                  <a:gd name="T40" fmla="*/ 79 w 136"/>
                  <a:gd name="T41" fmla="*/ 1 h 135"/>
                  <a:gd name="T42" fmla="*/ 65 w 136"/>
                  <a:gd name="T43" fmla="*/ 1 h 135"/>
                  <a:gd name="T44" fmla="*/ 63 w 136"/>
                  <a:gd name="T45" fmla="*/ 1 h 135"/>
                  <a:gd name="T46" fmla="*/ 56 w 136"/>
                  <a:gd name="T47" fmla="*/ 22 h 135"/>
                  <a:gd name="T48" fmla="*/ 50 w 136"/>
                  <a:gd name="T49" fmla="*/ 23 h 135"/>
                  <a:gd name="T50" fmla="*/ 31 w 136"/>
                  <a:gd name="T51" fmla="*/ 8 h 135"/>
                  <a:gd name="T52" fmla="*/ 20 w 136"/>
                  <a:gd name="T53" fmla="*/ 18 h 135"/>
                  <a:gd name="T54" fmla="*/ 29 w 136"/>
                  <a:gd name="T55" fmla="*/ 40 h 135"/>
                  <a:gd name="T56" fmla="*/ 25 w 136"/>
                  <a:gd name="T57" fmla="*/ 46 h 135"/>
                  <a:gd name="T58" fmla="*/ 5 w 136"/>
                  <a:gd name="T59" fmla="*/ 45 h 135"/>
                  <a:gd name="T60" fmla="*/ 1 w 136"/>
                  <a:gd name="T61" fmla="*/ 59 h 135"/>
                  <a:gd name="T62" fmla="*/ 19 w 136"/>
                  <a:gd name="T63" fmla="*/ 69 h 135"/>
                  <a:gd name="T64" fmla="*/ 21 w 136"/>
                  <a:gd name="T65" fmla="*/ 74 h 135"/>
                  <a:gd name="T66" fmla="*/ 20 w 136"/>
                  <a:gd name="T67" fmla="*/ 78 h 135"/>
                  <a:gd name="T68" fmla="*/ 5 w 136"/>
                  <a:gd name="T69" fmla="*/ 93 h 135"/>
                  <a:gd name="T70" fmla="*/ 12 w 136"/>
                  <a:gd name="T71" fmla="*/ 105 h 135"/>
                  <a:gd name="T72" fmla="*/ 33 w 136"/>
                  <a:gd name="T73" fmla="*/ 101 h 135"/>
                  <a:gd name="T74" fmla="*/ 37 w 136"/>
                  <a:gd name="T75" fmla="*/ 105 h 135"/>
                  <a:gd name="T76" fmla="*/ 34 w 136"/>
                  <a:gd name="T77" fmla="*/ 126 h 135"/>
                  <a:gd name="T78" fmla="*/ 47 w 136"/>
                  <a:gd name="T79" fmla="*/ 133 h 135"/>
                  <a:gd name="T80" fmla="*/ 60 w 136"/>
                  <a:gd name="T81" fmla="*/ 116 h 135"/>
                  <a:gd name="T82" fmla="*/ 68 w 136"/>
                  <a:gd name="T83" fmla="*/ 11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 h="135">
                    <a:moveTo>
                      <a:pt x="68" y="115"/>
                    </a:moveTo>
                    <a:cubicBezTo>
                      <a:pt x="69" y="115"/>
                      <a:pt x="69" y="116"/>
                      <a:pt x="70" y="116"/>
                    </a:cubicBezTo>
                    <a:cubicBezTo>
                      <a:pt x="79" y="134"/>
                      <a:pt x="79" y="134"/>
                      <a:pt x="79" y="134"/>
                    </a:cubicBezTo>
                    <a:cubicBezTo>
                      <a:pt x="80" y="134"/>
                      <a:pt x="80" y="135"/>
                      <a:pt x="81" y="135"/>
                    </a:cubicBezTo>
                    <a:cubicBezTo>
                      <a:pt x="93" y="131"/>
                      <a:pt x="93" y="131"/>
                      <a:pt x="93" y="131"/>
                    </a:cubicBezTo>
                    <a:cubicBezTo>
                      <a:pt x="94" y="130"/>
                      <a:pt x="95" y="129"/>
                      <a:pt x="95" y="129"/>
                    </a:cubicBezTo>
                    <a:cubicBezTo>
                      <a:pt x="93" y="109"/>
                      <a:pt x="93" y="109"/>
                      <a:pt x="93" y="109"/>
                    </a:cubicBezTo>
                    <a:cubicBezTo>
                      <a:pt x="93" y="109"/>
                      <a:pt x="93" y="108"/>
                      <a:pt x="94" y="107"/>
                    </a:cubicBezTo>
                    <a:cubicBezTo>
                      <a:pt x="94" y="107"/>
                      <a:pt x="95" y="107"/>
                      <a:pt x="96" y="107"/>
                    </a:cubicBezTo>
                    <a:cubicBezTo>
                      <a:pt x="96" y="106"/>
                      <a:pt x="96" y="106"/>
                      <a:pt x="96" y="106"/>
                    </a:cubicBezTo>
                    <a:cubicBezTo>
                      <a:pt x="97" y="106"/>
                      <a:pt x="97" y="106"/>
                      <a:pt x="97" y="105"/>
                    </a:cubicBezTo>
                    <a:cubicBezTo>
                      <a:pt x="97" y="105"/>
                      <a:pt x="98" y="104"/>
                      <a:pt x="98" y="104"/>
                    </a:cubicBezTo>
                    <a:cubicBezTo>
                      <a:pt x="99" y="104"/>
                      <a:pt x="100" y="103"/>
                      <a:pt x="100" y="104"/>
                    </a:cubicBezTo>
                    <a:cubicBezTo>
                      <a:pt x="119" y="111"/>
                      <a:pt x="119" y="111"/>
                      <a:pt x="119" y="111"/>
                    </a:cubicBezTo>
                    <a:cubicBezTo>
                      <a:pt x="119" y="111"/>
                      <a:pt x="120" y="111"/>
                      <a:pt x="121" y="110"/>
                    </a:cubicBezTo>
                    <a:cubicBezTo>
                      <a:pt x="128" y="99"/>
                      <a:pt x="128" y="99"/>
                      <a:pt x="128" y="99"/>
                    </a:cubicBezTo>
                    <a:cubicBezTo>
                      <a:pt x="128" y="99"/>
                      <a:pt x="128" y="98"/>
                      <a:pt x="128" y="98"/>
                    </a:cubicBezTo>
                    <a:cubicBezTo>
                      <a:pt x="114" y="83"/>
                      <a:pt x="114" y="83"/>
                      <a:pt x="114" y="83"/>
                    </a:cubicBezTo>
                    <a:cubicBezTo>
                      <a:pt x="113" y="83"/>
                      <a:pt x="113" y="82"/>
                      <a:pt x="113" y="82"/>
                    </a:cubicBezTo>
                    <a:cubicBezTo>
                      <a:pt x="113" y="81"/>
                      <a:pt x="114" y="80"/>
                      <a:pt x="114" y="79"/>
                    </a:cubicBezTo>
                    <a:cubicBezTo>
                      <a:pt x="114" y="78"/>
                      <a:pt x="114" y="77"/>
                      <a:pt x="114" y="76"/>
                    </a:cubicBezTo>
                    <a:cubicBezTo>
                      <a:pt x="115" y="75"/>
                      <a:pt x="115" y="75"/>
                      <a:pt x="116" y="74"/>
                    </a:cubicBezTo>
                    <a:cubicBezTo>
                      <a:pt x="135" y="68"/>
                      <a:pt x="135" y="68"/>
                      <a:pt x="135" y="68"/>
                    </a:cubicBezTo>
                    <a:cubicBezTo>
                      <a:pt x="135" y="68"/>
                      <a:pt x="136" y="67"/>
                      <a:pt x="136" y="67"/>
                    </a:cubicBezTo>
                    <a:cubicBezTo>
                      <a:pt x="134" y="53"/>
                      <a:pt x="134" y="53"/>
                      <a:pt x="134" y="53"/>
                    </a:cubicBezTo>
                    <a:cubicBezTo>
                      <a:pt x="134" y="53"/>
                      <a:pt x="133" y="52"/>
                      <a:pt x="133" y="52"/>
                    </a:cubicBezTo>
                    <a:cubicBezTo>
                      <a:pt x="113" y="50"/>
                      <a:pt x="113" y="50"/>
                      <a:pt x="113" y="50"/>
                    </a:cubicBezTo>
                    <a:cubicBezTo>
                      <a:pt x="112" y="50"/>
                      <a:pt x="112" y="50"/>
                      <a:pt x="111" y="49"/>
                    </a:cubicBezTo>
                    <a:cubicBezTo>
                      <a:pt x="111" y="48"/>
                      <a:pt x="111" y="47"/>
                      <a:pt x="110" y="47"/>
                    </a:cubicBezTo>
                    <a:cubicBezTo>
                      <a:pt x="110" y="46"/>
                      <a:pt x="109" y="45"/>
                      <a:pt x="109" y="44"/>
                    </a:cubicBezTo>
                    <a:cubicBezTo>
                      <a:pt x="108" y="43"/>
                      <a:pt x="109" y="43"/>
                      <a:pt x="109" y="42"/>
                    </a:cubicBezTo>
                    <a:cubicBezTo>
                      <a:pt x="119" y="25"/>
                      <a:pt x="119" y="25"/>
                      <a:pt x="119" y="25"/>
                    </a:cubicBezTo>
                    <a:cubicBezTo>
                      <a:pt x="120" y="24"/>
                      <a:pt x="119" y="23"/>
                      <a:pt x="119" y="23"/>
                    </a:cubicBezTo>
                    <a:cubicBezTo>
                      <a:pt x="109" y="14"/>
                      <a:pt x="109" y="14"/>
                      <a:pt x="109" y="14"/>
                    </a:cubicBezTo>
                    <a:cubicBezTo>
                      <a:pt x="109" y="14"/>
                      <a:pt x="108" y="14"/>
                      <a:pt x="107" y="14"/>
                    </a:cubicBezTo>
                    <a:cubicBezTo>
                      <a:pt x="91" y="25"/>
                      <a:pt x="91" y="25"/>
                      <a:pt x="91" y="25"/>
                    </a:cubicBezTo>
                    <a:cubicBezTo>
                      <a:pt x="91" y="26"/>
                      <a:pt x="90" y="26"/>
                      <a:pt x="89" y="25"/>
                    </a:cubicBezTo>
                    <a:cubicBezTo>
                      <a:pt x="88" y="25"/>
                      <a:pt x="87" y="25"/>
                      <a:pt x="87" y="24"/>
                    </a:cubicBezTo>
                    <a:cubicBezTo>
                      <a:pt x="86" y="24"/>
                      <a:pt x="85" y="24"/>
                      <a:pt x="84" y="23"/>
                    </a:cubicBezTo>
                    <a:cubicBezTo>
                      <a:pt x="83" y="23"/>
                      <a:pt x="83" y="22"/>
                      <a:pt x="83" y="22"/>
                    </a:cubicBezTo>
                    <a:cubicBezTo>
                      <a:pt x="79" y="2"/>
                      <a:pt x="79" y="2"/>
                      <a:pt x="79" y="2"/>
                    </a:cubicBezTo>
                    <a:cubicBezTo>
                      <a:pt x="79" y="2"/>
                      <a:pt x="79" y="1"/>
                      <a:pt x="79" y="1"/>
                    </a:cubicBezTo>
                    <a:cubicBezTo>
                      <a:pt x="79" y="1"/>
                      <a:pt x="79" y="1"/>
                      <a:pt x="78" y="1"/>
                    </a:cubicBezTo>
                    <a:cubicBezTo>
                      <a:pt x="65" y="1"/>
                      <a:pt x="65" y="1"/>
                      <a:pt x="65" y="1"/>
                    </a:cubicBezTo>
                    <a:cubicBezTo>
                      <a:pt x="65" y="1"/>
                      <a:pt x="65" y="1"/>
                      <a:pt x="65" y="0"/>
                    </a:cubicBezTo>
                    <a:cubicBezTo>
                      <a:pt x="64" y="0"/>
                      <a:pt x="64" y="1"/>
                      <a:pt x="63" y="1"/>
                    </a:cubicBezTo>
                    <a:cubicBezTo>
                      <a:pt x="58" y="21"/>
                      <a:pt x="58" y="21"/>
                      <a:pt x="58" y="21"/>
                    </a:cubicBezTo>
                    <a:cubicBezTo>
                      <a:pt x="58" y="21"/>
                      <a:pt x="57" y="22"/>
                      <a:pt x="56" y="22"/>
                    </a:cubicBezTo>
                    <a:cubicBezTo>
                      <a:pt x="55" y="22"/>
                      <a:pt x="54" y="23"/>
                      <a:pt x="52" y="23"/>
                    </a:cubicBezTo>
                    <a:cubicBezTo>
                      <a:pt x="51" y="24"/>
                      <a:pt x="51" y="23"/>
                      <a:pt x="50" y="23"/>
                    </a:cubicBezTo>
                    <a:cubicBezTo>
                      <a:pt x="33" y="8"/>
                      <a:pt x="33" y="8"/>
                      <a:pt x="33" y="8"/>
                    </a:cubicBezTo>
                    <a:cubicBezTo>
                      <a:pt x="32" y="8"/>
                      <a:pt x="31" y="8"/>
                      <a:pt x="31" y="8"/>
                    </a:cubicBezTo>
                    <a:cubicBezTo>
                      <a:pt x="20" y="16"/>
                      <a:pt x="20" y="16"/>
                      <a:pt x="20" y="16"/>
                    </a:cubicBezTo>
                    <a:cubicBezTo>
                      <a:pt x="20" y="16"/>
                      <a:pt x="20" y="17"/>
                      <a:pt x="20" y="18"/>
                    </a:cubicBezTo>
                    <a:cubicBezTo>
                      <a:pt x="30" y="38"/>
                      <a:pt x="30" y="38"/>
                      <a:pt x="30" y="38"/>
                    </a:cubicBezTo>
                    <a:cubicBezTo>
                      <a:pt x="30" y="39"/>
                      <a:pt x="30" y="40"/>
                      <a:pt x="29" y="40"/>
                    </a:cubicBezTo>
                    <a:cubicBezTo>
                      <a:pt x="28" y="42"/>
                      <a:pt x="27" y="43"/>
                      <a:pt x="27" y="44"/>
                    </a:cubicBezTo>
                    <a:cubicBezTo>
                      <a:pt x="27" y="45"/>
                      <a:pt x="26" y="46"/>
                      <a:pt x="25" y="46"/>
                    </a:cubicBezTo>
                    <a:cubicBezTo>
                      <a:pt x="25" y="46"/>
                      <a:pt x="25" y="46"/>
                      <a:pt x="25" y="46"/>
                    </a:cubicBezTo>
                    <a:cubicBezTo>
                      <a:pt x="5" y="45"/>
                      <a:pt x="5" y="45"/>
                      <a:pt x="5" y="45"/>
                    </a:cubicBezTo>
                    <a:cubicBezTo>
                      <a:pt x="4" y="45"/>
                      <a:pt x="4" y="46"/>
                      <a:pt x="4" y="46"/>
                    </a:cubicBezTo>
                    <a:cubicBezTo>
                      <a:pt x="1" y="59"/>
                      <a:pt x="1" y="59"/>
                      <a:pt x="1" y="59"/>
                    </a:cubicBezTo>
                    <a:cubicBezTo>
                      <a:pt x="0" y="60"/>
                      <a:pt x="1" y="60"/>
                      <a:pt x="2" y="61"/>
                    </a:cubicBezTo>
                    <a:cubicBezTo>
                      <a:pt x="19" y="69"/>
                      <a:pt x="19" y="69"/>
                      <a:pt x="19" y="69"/>
                    </a:cubicBezTo>
                    <a:cubicBezTo>
                      <a:pt x="20" y="70"/>
                      <a:pt x="20" y="70"/>
                      <a:pt x="20" y="71"/>
                    </a:cubicBezTo>
                    <a:cubicBezTo>
                      <a:pt x="20" y="72"/>
                      <a:pt x="20" y="73"/>
                      <a:pt x="21" y="74"/>
                    </a:cubicBezTo>
                    <a:cubicBezTo>
                      <a:pt x="21" y="75"/>
                      <a:pt x="21" y="76"/>
                      <a:pt x="21" y="77"/>
                    </a:cubicBezTo>
                    <a:cubicBezTo>
                      <a:pt x="21" y="77"/>
                      <a:pt x="21" y="78"/>
                      <a:pt x="20" y="78"/>
                    </a:cubicBezTo>
                    <a:cubicBezTo>
                      <a:pt x="5" y="91"/>
                      <a:pt x="5" y="91"/>
                      <a:pt x="5" y="91"/>
                    </a:cubicBezTo>
                    <a:cubicBezTo>
                      <a:pt x="5" y="91"/>
                      <a:pt x="4" y="92"/>
                      <a:pt x="5" y="93"/>
                    </a:cubicBezTo>
                    <a:cubicBezTo>
                      <a:pt x="10" y="104"/>
                      <a:pt x="10" y="104"/>
                      <a:pt x="10" y="104"/>
                    </a:cubicBezTo>
                    <a:cubicBezTo>
                      <a:pt x="11" y="105"/>
                      <a:pt x="11" y="105"/>
                      <a:pt x="12" y="105"/>
                    </a:cubicBezTo>
                    <a:cubicBezTo>
                      <a:pt x="31" y="100"/>
                      <a:pt x="31" y="100"/>
                      <a:pt x="31" y="100"/>
                    </a:cubicBezTo>
                    <a:cubicBezTo>
                      <a:pt x="32" y="100"/>
                      <a:pt x="33" y="100"/>
                      <a:pt x="33" y="101"/>
                    </a:cubicBezTo>
                    <a:cubicBezTo>
                      <a:pt x="34" y="101"/>
                      <a:pt x="35" y="102"/>
                      <a:pt x="35" y="103"/>
                    </a:cubicBezTo>
                    <a:cubicBezTo>
                      <a:pt x="36" y="103"/>
                      <a:pt x="37" y="104"/>
                      <a:pt x="37" y="105"/>
                    </a:cubicBezTo>
                    <a:cubicBezTo>
                      <a:pt x="38" y="105"/>
                      <a:pt x="38" y="106"/>
                      <a:pt x="38" y="107"/>
                    </a:cubicBezTo>
                    <a:cubicBezTo>
                      <a:pt x="34" y="126"/>
                      <a:pt x="34" y="126"/>
                      <a:pt x="34" y="126"/>
                    </a:cubicBezTo>
                    <a:cubicBezTo>
                      <a:pt x="34" y="127"/>
                      <a:pt x="35" y="127"/>
                      <a:pt x="35" y="128"/>
                    </a:cubicBezTo>
                    <a:cubicBezTo>
                      <a:pt x="47" y="133"/>
                      <a:pt x="47" y="133"/>
                      <a:pt x="47" y="133"/>
                    </a:cubicBezTo>
                    <a:cubicBezTo>
                      <a:pt x="48" y="133"/>
                      <a:pt x="49" y="133"/>
                      <a:pt x="49" y="132"/>
                    </a:cubicBezTo>
                    <a:cubicBezTo>
                      <a:pt x="60" y="116"/>
                      <a:pt x="60" y="116"/>
                      <a:pt x="60" y="116"/>
                    </a:cubicBezTo>
                    <a:cubicBezTo>
                      <a:pt x="61" y="115"/>
                      <a:pt x="62" y="115"/>
                      <a:pt x="62" y="115"/>
                    </a:cubicBezTo>
                    <a:cubicBezTo>
                      <a:pt x="64" y="115"/>
                      <a:pt x="66" y="116"/>
                      <a:pt x="68" y="115"/>
                    </a:cubicBezTo>
                    <a:cubicBezTo>
                      <a:pt x="68" y="115"/>
                      <a:pt x="68" y="115"/>
                      <a:pt x="68" y="11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6">
                <a:extLst>
                  <a:ext uri="{FF2B5EF4-FFF2-40B4-BE49-F238E27FC236}">
                    <a16:creationId xmlns:a16="http://schemas.microsoft.com/office/drawing/2014/main" id="{CDABF016-D176-490F-B225-E0E35640C464}"/>
                  </a:ext>
                </a:extLst>
              </p:cNvPr>
              <p:cNvSpPr>
                <a:spLocks/>
              </p:cNvSpPr>
              <p:nvPr/>
            </p:nvSpPr>
            <p:spPr bwMode="auto">
              <a:xfrm>
                <a:off x="5188255" y="4313182"/>
                <a:ext cx="71397" cy="71397"/>
              </a:xfrm>
              <a:custGeom>
                <a:avLst/>
                <a:gdLst>
                  <a:gd name="T0" fmla="*/ 23 w 46"/>
                  <a:gd name="T1" fmla="*/ 0 h 46"/>
                  <a:gd name="T2" fmla="*/ 9 w 46"/>
                  <a:gd name="T3" fmla="*/ 4 h 46"/>
                  <a:gd name="T4" fmla="*/ 0 w 46"/>
                  <a:gd name="T5" fmla="*/ 19 h 46"/>
                  <a:gd name="T6" fmla="*/ 5 w 46"/>
                  <a:gd name="T7" fmla="*/ 36 h 46"/>
                  <a:gd name="T8" fmla="*/ 20 w 46"/>
                  <a:gd name="T9" fmla="*/ 45 h 46"/>
                  <a:gd name="T10" fmla="*/ 37 w 46"/>
                  <a:gd name="T11" fmla="*/ 41 h 46"/>
                  <a:gd name="T12" fmla="*/ 46 w 46"/>
                  <a:gd name="T13" fmla="*/ 26 h 46"/>
                  <a:gd name="T14" fmla="*/ 42 w 46"/>
                  <a:gd name="T15" fmla="*/ 9 h 46"/>
                  <a:gd name="T16" fmla="*/ 42 w 46"/>
                  <a:gd name="T17" fmla="*/ 9 h 46"/>
                  <a:gd name="T18" fmla="*/ 26 w 46"/>
                  <a:gd name="T19" fmla="*/ 0 h 46"/>
                  <a:gd name="T20" fmla="*/ 23 w 46"/>
                  <a:gd name="T21"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6">
                    <a:moveTo>
                      <a:pt x="23" y="0"/>
                    </a:moveTo>
                    <a:cubicBezTo>
                      <a:pt x="18" y="0"/>
                      <a:pt x="13" y="1"/>
                      <a:pt x="9" y="4"/>
                    </a:cubicBezTo>
                    <a:cubicBezTo>
                      <a:pt x="4" y="8"/>
                      <a:pt x="1" y="13"/>
                      <a:pt x="0" y="19"/>
                    </a:cubicBezTo>
                    <a:cubicBezTo>
                      <a:pt x="0" y="25"/>
                      <a:pt x="1" y="32"/>
                      <a:pt x="5" y="36"/>
                    </a:cubicBezTo>
                    <a:cubicBezTo>
                      <a:pt x="9" y="42"/>
                      <a:pt x="15" y="44"/>
                      <a:pt x="20" y="45"/>
                    </a:cubicBezTo>
                    <a:cubicBezTo>
                      <a:pt x="24" y="46"/>
                      <a:pt x="31" y="45"/>
                      <a:pt x="37" y="41"/>
                    </a:cubicBezTo>
                    <a:cubicBezTo>
                      <a:pt x="43" y="37"/>
                      <a:pt x="45" y="30"/>
                      <a:pt x="46" y="26"/>
                    </a:cubicBezTo>
                    <a:cubicBezTo>
                      <a:pt x="46" y="21"/>
                      <a:pt x="46" y="15"/>
                      <a:pt x="42" y="9"/>
                    </a:cubicBezTo>
                    <a:cubicBezTo>
                      <a:pt x="42" y="9"/>
                      <a:pt x="42" y="9"/>
                      <a:pt x="42" y="9"/>
                    </a:cubicBezTo>
                    <a:cubicBezTo>
                      <a:pt x="38" y="4"/>
                      <a:pt x="32" y="1"/>
                      <a:pt x="26" y="0"/>
                    </a:cubicBezTo>
                    <a:cubicBezTo>
                      <a:pt x="25" y="0"/>
                      <a:pt x="24" y="0"/>
                      <a:pt x="23" y="0"/>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207" name="Freeform 10">
            <a:extLst>
              <a:ext uri="{FF2B5EF4-FFF2-40B4-BE49-F238E27FC236}">
                <a16:creationId xmlns:a16="http://schemas.microsoft.com/office/drawing/2014/main" id="{A1D51F07-DA36-4BE8-8275-079505E48EEF}"/>
              </a:ext>
            </a:extLst>
          </p:cNvPr>
          <p:cNvSpPr>
            <a:spLocks/>
          </p:cNvSpPr>
          <p:nvPr/>
        </p:nvSpPr>
        <p:spPr bwMode="auto">
          <a:xfrm>
            <a:off x="6053707" y="3894790"/>
            <a:ext cx="597498" cy="466761"/>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218" name="Group 217">
            <a:extLst>
              <a:ext uri="{FF2B5EF4-FFF2-40B4-BE49-F238E27FC236}">
                <a16:creationId xmlns:a16="http://schemas.microsoft.com/office/drawing/2014/main" id="{03A246ED-C211-4205-A800-184A88E4E3EC}"/>
              </a:ext>
            </a:extLst>
          </p:cNvPr>
          <p:cNvGrpSpPr/>
          <p:nvPr/>
        </p:nvGrpSpPr>
        <p:grpSpPr>
          <a:xfrm>
            <a:off x="6145583" y="3997489"/>
            <a:ext cx="413740" cy="260179"/>
            <a:chOff x="2587625" y="2035004"/>
            <a:chExt cx="611189" cy="384346"/>
          </a:xfrm>
        </p:grpSpPr>
        <p:sp>
          <p:nvSpPr>
            <p:cNvPr id="211" name="Oval 14">
              <a:extLst>
                <a:ext uri="{FF2B5EF4-FFF2-40B4-BE49-F238E27FC236}">
                  <a16:creationId xmlns:a16="http://schemas.microsoft.com/office/drawing/2014/main" id="{F2BCF293-B2DE-4797-A75B-67419E6EFA46}"/>
                </a:ext>
              </a:extLst>
            </p:cNvPr>
            <p:cNvSpPr>
              <a:spLocks noChangeArrowheads="1"/>
            </p:cNvSpPr>
            <p:nvPr/>
          </p:nvSpPr>
          <p:spPr bwMode="auto">
            <a:xfrm>
              <a:off x="3089276" y="2035004"/>
              <a:ext cx="109538" cy="109539"/>
            </a:xfrm>
            <a:prstGeom prst="ellipse">
              <a:avLst/>
            </a:prstGeom>
            <a:no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2" name="Oval 15">
              <a:extLst>
                <a:ext uri="{FF2B5EF4-FFF2-40B4-BE49-F238E27FC236}">
                  <a16:creationId xmlns:a16="http://schemas.microsoft.com/office/drawing/2014/main" id="{D7E75C6B-7FBF-45F6-98A2-ED15D48A9B14}"/>
                </a:ext>
              </a:extLst>
            </p:cNvPr>
            <p:cNvSpPr>
              <a:spLocks noChangeArrowheads="1"/>
            </p:cNvSpPr>
            <p:nvPr/>
          </p:nvSpPr>
          <p:spPr bwMode="auto">
            <a:xfrm>
              <a:off x="2922588" y="2225675"/>
              <a:ext cx="109538" cy="107950"/>
            </a:xfrm>
            <a:prstGeom prst="ellipse">
              <a:avLst/>
            </a:prstGeom>
            <a:no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3" name="Oval 16">
              <a:extLst>
                <a:ext uri="{FF2B5EF4-FFF2-40B4-BE49-F238E27FC236}">
                  <a16:creationId xmlns:a16="http://schemas.microsoft.com/office/drawing/2014/main" id="{F7707108-57B0-4477-9683-86FF26F25FC3}"/>
                </a:ext>
              </a:extLst>
            </p:cNvPr>
            <p:cNvSpPr>
              <a:spLocks noChangeArrowheads="1"/>
            </p:cNvSpPr>
            <p:nvPr/>
          </p:nvSpPr>
          <p:spPr bwMode="auto">
            <a:xfrm>
              <a:off x="2773363" y="2071515"/>
              <a:ext cx="109538" cy="109539"/>
            </a:xfrm>
            <a:prstGeom prst="ellipse">
              <a:avLst/>
            </a:prstGeom>
            <a:no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4" name="Oval 17">
              <a:extLst>
                <a:ext uri="{FF2B5EF4-FFF2-40B4-BE49-F238E27FC236}">
                  <a16:creationId xmlns:a16="http://schemas.microsoft.com/office/drawing/2014/main" id="{3605E307-74E9-4DA7-86C3-C7CAB8E00D08}"/>
                </a:ext>
              </a:extLst>
            </p:cNvPr>
            <p:cNvSpPr>
              <a:spLocks noChangeArrowheads="1"/>
            </p:cNvSpPr>
            <p:nvPr/>
          </p:nvSpPr>
          <p:spPr bwMode="auto">
            <a:xfrm>
              <a:off x="2587625" y="2308225"/>
              <a:ext cx="109538" cy="111125"/>
            </a:xfrm>
            <a:prstGeom prst="ellipse">
              <a:avLst/>
            </a:prstGeom>
            <a:noFill/>
            <a:ln w="12700" cap="rnd">
              <a:solidFill>
                <a:schemeClr val="tx1"/>
              </a:solidFill>
              <a:prstDash val="solid"/>
              <a:round/>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5" name="Line 18">
              <a:extLst>
                <a:ext uri="{FF2B5EF4-FFF2-40B4-BE49-F238E27FC236}">
                  <a16:creationId xmlns:a16="http://schemas.microsoft.com/office/drawing/2014/main" id="{07843AC6-59C1-4E4B-99E1-9FA51C9D4FD1}"/>
                </a:ext>
              </a:extLst>
            </p:cNvPr>
            <p:cNvSpPr>
              <a:spLocks noChangeShapeType="1"/>
            </p:cNvSpPr>
            <p:nvPr/>
          </p:nvSpPr>
          <p:spPr bwMode="auto">
            <a:xfrm flipV="1">
              <a:off x="2671763" y="2170113"/>
              <a:ext cx="123825" cy="14605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19">
              <a:extLst>
                <a:ext uri="{FF2B5EF4-FFF2-40B4-BE49-F238E27FC236}">
                  <a16:creationId xmlns:a16="http://schemas.microsoft.com/office/drawing/2014/main" id="{FF245607-DFAE-45EB-9363-1C6806114712}"/>
                </a:ext>
              </a:extLst>
            </p:cNvPr>
            <p:cNvSpPr>
              <a:spLocks noChangeShapeType="1"/>
            </p:cNvSpPr>
            <p:nvPr/>
          </p:nvSpPr>
          <p:spPr bwMode="auto">
            <a:xfrm flipH="1" flipV="1">
              <a:off x="2867025" y="2170113"/>
              <a:ext cx="69850" cy="730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20">
              <a:extLst>
                <a:ext uri="{FF2B5EF4-FFF2-40B4-BE49-F238E27FC236}">
                  <a16:creationId xmlns:a16="http://schemas.microsoft.com/office/drawing/2014/main" id="{E034DD0E-B613-4AC7-BFD3-AF2AA355FF7E}"/>
                </a:ext>
              </a:extLst>
            </p:cNvPr>
            <p:cNvSpPr>
              <a:spLocks noChangeShapeType="1"/>
            </p:cNvSpPr>
            <p:nvPr/>
          </p:nvSpPr>
          <p:spPr bwMode="auto">
            <a:xfrm flipH="1">
              <a:off x="3019425" y="2130425"/>
              <a:ext cx="87313" cy="112713"/>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49" name="Title 4">
            <a:extLst>
              <a:ext uri="{FF2B5EF4-FFF2-40B4-BE49-F238E27FC236}">
                <a16:creationId xmlns:a16="http://schemas.microsoft.com/office/drawing/2014/main" id="{8F13C4A5-6CE3-4CCE-85F3-0C297A1F738F}"/>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253" name="Rectangle 252">
            <a:extLst>
              <a:ext uri="{FF2B5EF4-FFF2-40B4-BE49-F238E27FC236}">
                <a16:creationId xmlns:a16="http://schemas.microsoft.com/office/drawing/2014/main" id="{1A2F175C-3A32-4485-A6D1-2DD5D7738EDE}"/>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9FED15EA-83D1-421C-A562-3F82C39E24D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5" name="Rectangle: Rounded Corners 254">
            <a:extLst>
              <a:ext uri="{FF2B5EF4-FFF2-40B4-BE49-F238E27FC236}">
                <a16:creationId xmlns:a16="http://schemas.microsoft.com/office/drawing/2014/main" id="{054E4349-914A-4F44-80BE-ABCA62E50D13}"/>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256" name="Rectangle: Rounded Corners 255">
            <a:extLst>
              <a:ext uri="{FF2B5EF4-FFF2-40B4-BE49-F238E27FC236}">
                <a16:creationId xmlns:a16="http://schemas.microsoft.com/office/drawing/2014/main" id="{CE71FA0A-DBE1-4510-AF2B-D2D53518D01E}"/>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257" name="Rectangle: Rounded Corners 256">
            <a:extLst>
              <a:ext uri="{FF2B5EF4-FFF2-40B4-BE49-F238E27FC236}">
                <a16:creationId xmlns:a16="http://schemas.microsoft.com/office/drawing/2014/main" id="{F7889211-EA94-4433-8C33-CF2492152D2F}"/>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258" name="Rectangle: Rounded Corners 257">
            <a:extLst>
              <a:ext uri="{FF2B5EF4-FFF2-40B4-BE49-F238E27FC236}">
                <a16:creationId xmlns:a16="http://schemas.microsoft.com/office/drawing/2014/main" id="{C246370F-1A11-4444-8FCE-00A12C044225}"/>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259" name="Rectangle: Rounded Corners 258">
            <a:extLst>
              <a:ext uri="{FF2B5EF4-FFF2-40B4-BE49-F238E27FC236}">
                <a16:creationId xmlns:a16="http://schemas.microsoft.com/office/drawing/2014/main" id="{58F56A18-F183-4640-9C7F-A9F65729797A}"/>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260" name="Group 259">
            <a:extLst>
              <a:ext uri="{FF2B5EF4-FFF2-40B4-BE49-F238E27FC236}">
                <a16:creationId xmlns:a16="http://schemas.microsoft.com/office/drawing/2014/main" id="{7B2FAE51-1CED-4599-B05E-3C7977B2F386}"/>
              </a:ext>
            </a:extLst>
          </p:cNvPr>
          <p:cNvGrpSpPr/>
          <p:nvPr/>
        </p:nvGrpSpPr>
        <p:grpSpPr>
          <a:xfrm>
            <a:off x="787315" y="383763"/>
            <a:ext cx="558967" cy="539511"/>
            <a:chOff x="2368476" y="589018"/>
            <a:chExt cx="1012508" cy="977265"/>
          </a:xfrm>
        </p:grpSpPr>
        <p:sp>
          <p:nvSpPr>
            <p:cNvPr id="261" name="Freeform: Shape 260">
              <a:extLst>
                <a:ext uri="{FF2B5EF4-FFF2-40B4-BE49-F238E27FC236}">
                  <a16:creationId xmlns:a16="http://schemas.microsoft.com/office/drawing/2014/main" id="{E9833A59-D74E-46A2-9569-486F6397DB5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62" name="Freeform: Shape 261">
              <a:extLst>
                <a:ext uri="{FF2B5EF4-FFF2-40B4-BE49-F238E27FC236}">
                  <a16:creationId xmlns:a16="http://schemas.microsoft.com/office/drawing/2014/main" id="{00A9CA38-260B-4146-AE97-14580C461EB9}"/>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263" name="Freeform: Shape 262">
              <a:extLst>
                <a:ext uri="{FF2B5EF4-FFF2-40B4-BE49-F238E27FC236}">
                  <a16:creationId xmlns:a16="http://schemas.microsoft.com/office/drawing/2014/main" id="{CA2CF305-1C7D-46B8-BA64-10F1387FBCA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264" name="Freeform: Shape 263">
              <a:extLst>
                <a:ext uri="{FF2B5EF4-FFF2-40B4-BE49-F238E27FC236}">
                  <a16:creationId xmlns:a16="http://schemas.microsoft.com/office/drawing/2014/main" id="{327409D3-D316-4842-9027-D2F64F3BE3BD}"/>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65" name="Freeform: Shape 264">
              <a:extLst>
                <a:ext uri="{FF2B5EF4-FFF2-40B4-BE49-F238E27FC236}">
                  <a16:creationId xmlns:a16="http://schemas.microsoft.com/office/drawing/2014/main" id="{D9DA4BAA-456D-414F-9713-9E3092993DC6}"/>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266" name="Freeform: Shape 265">
              <a:extLst>
                <a:ext uri="{FF2B5EF4-FFF2-40B4-BE49-F238E27FC236}">
                  <a16:creationId xmlns:a16="http://schemas.microsoft.com/office/drawing/2014/main" id="{0A76FE2E-074F-4501-BFEF-49CFCD05194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267" name="Freeform: Shape 266">
              <a:extLst>
                <a:ext uri="{FF2B5EF4-FFF2-40B4-BE49-F238E27FC236}">
                  <a16:creationId xmlns:a16="http://schemas.microsoft.com/office/drawing/2014/main" id="{477DFBC3-3D29-40CB-A020-3756F8976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68" name="Freeform: Shape 267">
              <a:extLst>
                <a:ext uri="{FF2B5EF4-FFF2-40B4-BE49-F238E27FC236}">
                  <a16:creationId xmlns:a16="http://schemas.microsoft.com/office/drawing/2014/main" id="{F6E9592E-F461-4C1C-9AC0-ED3E1F5B027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269" name="Freeform: Shape 268">
              <a:extLst>
                <a:ext uri="{FF2B5EF4-FFF2-40B4-BE49-F238E27FC236}">
                  <a16:creationId xmlns:a16="http://schemas.microsoft.com/office/drawing/2014/main" id="{36ABE9BF-8C78-448E-AC9A-E717B6ADFD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270" name="Freeform: Shape 269">
              <a:extLst>
                <a:ext uri="{FF2B5EF4-FFF2-40B4-BE49-F238E27FC236}">
                  <a16:creationId xmlns:a16="http://schemas.microsoft.com/office/drawing/2014/main" id="{49B55C70-A7EA-4168-B9A6-51EA8E862D6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71" name="Freeform: Shape 270">
              <a:extLst>
                <a:ext uri="{FF2B5EF4-FFF2-40B4-BE49-F238E27FC236}">
                  <a16:creationId xmlns:a16="http://schemas.microsoft.com/office/drawing/2014/main" id="{31833294-2529-4218-8D5E-E82D0BCE2D5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272" name="Freeform: Shape 271">
              <a:extLst>
                <a:ext uri="{FF2B5EF4-FFF2-40B4-BE49-F238E27FC236}">
                  <a16:creationId xmlns:a16="http://schemas.microsoft.com/office/drawing/2014/main" id="{A1B1F3D7-21F1-4B10-B8BD-E34239E9E44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273" name="Freeform: Shape 272">
              <a:extLst>
                <a:ext uri="{FF2B5EF4-FFF2-40B4-BE49-F238E27FC236}">
                  <a16:creationId xmlns:a16="http://schemas.microsoft.com/office/drawing/2014/main" id="{9BE0F075-4DB4-4CA2-B4B7-B5EA03CA8B0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74" name="Freeform: Shape 273">
              <a:extLst>
                <a:ext uri="{FF2B5EF4-FFF2-40B4-BE49-F238E27FC236}">
                  <a16:creationId xmlns:a16="http://schemas.microsoft.com/office/drawing/2014/main" id="{9A53D985-970F-4AE9-819A-48E6E7BDAAC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275" name="Freeform: Shape 274">
              <a:extLst>
                <a:ext uri="{FF2B5EF4-FFF2-40B4-BE49-F238E27FC236}">
                  <a16:creationId xmlns:a16="http://schemas.microsoft.com/office/drawing/2014/main" id="{6545C5A8-444A-4BBE-B933-6CED9C97B164}"/>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276" name="Freeform: Shape 275">
              <a:extLst>
                <a:ext uri="{FF2B5EF4-FFF2-40B4-BE49-F238E27FC236}">
                  <a16:creationId xmlns:a16="http://schemas.microsoft.com/office/drawing/2014/main" id="{9D49EE6B-FCBD-4DBC-8A43-44C6D5CC6EC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277" name="Freeform: Shape 276">
              <a:extLst>
                <a:ext uri="{FF2B5EF4-FFF2-40B4-BE49-F238E27FC236}">
                  <a16:creationId xmlns:a16="http://schemas.microsoft.com/office/drawing/2014/main" id="{811F8674-7236-4BD2-A0CD-D1F23717E63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278" name="Freeform: Shape 277">
              <a:extLst>
                <a:ext uri="{FF2B5EF4-FFF2-40B4-BE49-F238E27FC236}">
                  <a16:creationId xmlns:a16="http://schemas.microsoft.com/office/drawing/2014/main" id="{D4A21F63-2712-414A-8398-1E7ED98925C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279" name="Freeform: Shape 278">
              <a:extLst>
                <a:ext uri="{FF2B5EF4-FFF2-40B4-BE49-F238E27FC236}">
                  <a16:creationId xmlns:a16="http://schemas.microsoft.com/office/drawing/2014/main" id="{5DEDD26B-3691-4803-BFA5-6325E846954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280" name="Freeform: Shape 279">
              <a:extLst>
                <a:ext uri="{FF2B5EF4-FFF2-40B4-BE49-F238E27FC236}">
                  <a16:creationId xmlns:a16="http://schemas.microsoft.com/office/drawing/2014/main" id="{05B1FB7A-028F-4F27-9000-E12904326E3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281" name="Freeform: Shape 280">
              <a:extLst>
                <a:ext uri="{FF2B5EF4-FFF2-40B4-BE49-F238E27FC236}">
                  <a16:creationId xmlns:a16="http://schemas.microsoft.com/office/drawing/2014/main" id="{E9308D33-6F3F-4A4C-8E6F-0AC76CC4FFF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282" name="Group 281">
            <a:extLst>
              <a:ext uri="{FF2B5EF4-FFF2-40B4-BE49-F238E27FC236}">
                <a16:creationId xmlns:a16="http://schemas.microsoft.com/office/drawing/2014/main" id="{292987F5-DC3D-4BC8-AB4C-F6EFF8109FC8}"/>
              </a:ext>
            </a:extLst>
          </p:cNvPr>
          <p:cNvGrpSpPr/>
          <p:nvPr/>
        </p:nvGrpSpPr>
        <p:grpSpPr>
          <a:xfrm>
            <a:off x="733398" y="1682031"/>
            <a:ext cx="584655" cy="518563"/>
            <a:chOff x="2878931" y="2940843"/>
            <a:chExt cx="1095375" cy="971550"/>
          </a:xfrm>
        </p:grpSpPr>
        <p:sp>
          <p:nvSpPr>
            <p:cNvPr id="283" name="Freeform: Shape 282">
              <a:extLst>
                <a:ext uri="{FF2B5EF4-FFF2-40B4-BE49-F238E27FC236}">
                  <a16:creationId xmlns:a16="http://schemas.microsoft.com/office/drawing/2014/main" id="{2D3A77F4-C2E6-443C-A21E-CBA6637E39D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284" name="Freeform: Shape 283">
              <a:extLst>
                <a:ext uri="{FF2B5EF4-FFF2-40B4-BE49-F238E27FC236}">
                  <a16:creationId xmlns:a16="http://schemas.microsoft.com/office/drawing/2014/main" id="{0C3AC9B5-DE9C-46F1-9997-341098DA3484}"/>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285" name="Freeform: Shape 284">
              <a:extLst>
                <a:ext uri="{FF2B5EF4-FFF2-40B4-BE49-F238E27FC236}">
                  <a16:creationId xmlns:a16="http://schemas.microsoft.com/office/drawing/2014/main" id="{44366893-1841-479F-956D-8C6930BE052F}"/>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286" name="Freeform: Shape 285">
              <a:extLst>
                <a:ext uri="{FF2B5EF4-FFF2-40B4-BE49-F238E27FC236}">
                  <a16:creationId xmlns:a16="http://schemas.microsoft.com/office/drawing/2014/main" id="{96FD70C3-5D9C-4D74-8AC6-0280BA9377C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287" name="Freeform: Shape 286">
              <a:extLst>
                <a:ext uri="{FF2B5EF4-FFF2-40B4-BE49-F238E27FC236}">
                  <a16:creationId xmlns:a16="http://schemas.microsoft.com/office/drawing/2014/main" id="{85AC8DC9-8E5D-44F0-9EE8-855254393CD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288" name="Freeform: Shape 287">
              <a:extLst>
                <a:ext uri="{FF2B5EF4-FFF2-40B4-BE49-F238E27FC236}">
                  <a16:creationId xmlns:a16="http://schemas.microsoft.com/office/drawing/2014/main" id="{A3D74577-71FD-4491-BF66-71C8695A673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289" name="Freeform: Shape 288">
              <a:extLst>
                <a:ext uri="{FF2B5EF4-FFF2-40B4-BE49-F238E27FC236}">
                  <a16:creationId xmlns:a16="http://schemas.microsoft.com/office/drawing/2014/main" id="{22DC58F5-73F8-46CC-8626-9229BAA0C48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290" name="Group 289">
            <a:extLst>
              <a:ext uri="{FF2B5EF4-FFF2-40B4-BE49-F238E27FC236}">
                <a16:creationId xmlns:a16="http://schemas.microsoft.com/office/drawing/2014/main" id="{6F1FF19A-1DD7-44B5-B598-2F4069A73FE5}"/>
              </a:ext>
            </a:extLst>
          </p:cNvPr>
          <p:cNvGrpSpPr/>
          <p:nvPr/>
        </p:nvGrpSpPr>
        <p:grpSpPr>
          <a:xfrm>
            <a:off x="765798" y="5557947"/>
            <a:ext cx="622506" cy="551594"/>
            <a:chOff x="4360069" y="2943701"/>
            <a:chExt cx="1095375" cy="970597"/>
          </a:xfrm>
        </p:grpSpPr>
        <p:sp>
          <p:nvSpPr>
            <p:cNvPr id="291" name="Freeform: Shape 290">
              <a:extLst>
                <a:ext uri="{FF2B5EF4-FFF2-40B4-BE49-F238E27FC236}">
                  <a16:creationId xmlns:a16="http://schemas.microsoft.com/office/drawing/2014/main" id="{459D443D-888E-4475-934F-BF020EBFFC5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292" name="Freeform: Shape 291">
              <a:extLst>
                <a:ext uri="{FF2B5EF4-FFF2-40B4-BE49-F238E27FC236}">
                  <a16:creationId xmlns:a16="http://schemas.microsoft.com/office/drawing/2014/main" id="{D2079F2D-203C-4051-9678-CF6934C15605}"/>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293" name="Freeform: Shape 292">
              <a:extLst>
                <a:ext uri="{FF2B5EF4-FFF2-40B4-BE49-F238E27FC236}">
                  <a16:creationId xmlns:a16="http://schemas.microsoft.com/office/drawing/2014/main" id="{C3C2D40F-6D8A-4B88-926C-4CCA43CEDD7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294" name="Freeform: Shape 293">
              <a:extLst>
                <a:ext uri="{FF2B5EF4-FFF2-40B4-BE49-F238E27FC236}">
                  <a16:creationId xmlns:a16="http://schemas.microsoft.com/office/drawing/2014/main" id="{00CE699C-C546-4842-BC5D-22AB80A369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295" name="Freeform: Shape 294">
              <a:extLst>
                <a:ext uri="{FF2B5EF4-FFF2-40B4-BE49-F238E27FC236}">
                  <a16:creationId xmlns:a16="http://schemas.microsoft.com/office/drawing/2014/main" id="{E5CFABA8-69F4-4A7B-B3C2-B4FEBEB18477}"/>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296" name="Freeform: Shape 295">
              <a:extLst>
                <a:ext uri="{FF2B5EF4-FFF2-40B4-BE49-F238E27FC236}">
                  <a16:creationId xmlns:a16="http://schemas.microsoft.com/office/drawing/2014/main" id="{596CCF97-1609-477C-9D23-7C06D3C4CF8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297" name="Group 296">
            <a:extLst>
              <a:ext uri="{FF2B5EF4-FFF2-40B4-BE49-F238E27FC236}">
                <a16:creationId xmlns:a16="http://schemas.microsoft.com/office/drawing/2014/main" id="{E411EA7B-55C0-4047-B98A-AADECA7E95F8}"/>
              </a:ext>
            </a:extLst>
          </p:cNvPr>
          <p:cNvGrpSpPr/>
          <p:nvPr/>
        </p:nvGrpSpPr>
        <p:grpSpPr>
          <a:xfrm>
            <a:off x="703070" y="2979242"/>
            <a:ext cx="660357" cy="523360"/>
            <a:chOff x="3517678" y="3062050"/>
            <a:chExt cx="1225868" cy="971550"/>
          </a:xfrm>
        </p:grpSpPr>
        <p:sp>
          <p:nvSpPr>
            <p:cNvPr id="298" name="Freeform: Shape 297">
              <a:extLst>
                <a:ext uri="{FF2B5EF4-FFF2-40B4-BE49-F238E27FC236}">
                  <a16:creationId xmlns:a16="http://schemas.microsoft.com/office/drawing/2014/main" id="{08E5FA12-1F81-4A94-B72D-B4462BD4655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299" name="Freeform: Shape 298">
              <a:extLst>
                <a:ext uri="{FF2B5EF4-FFF2-40B4-BE49-F238E27FC236}">
                  <a16:creationId xmlns:a16="http://schemas.microsoft.com/office/drawing/2014/main" id="{6210CC5F-40DF-45EE-96A0-4A724951ABFD}"/>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300" name="Freeform: Shape 299">
              <a:extLst>
                <a:ext uri="{FF2B5EF4-FFF2-40B4-BE49-F238E27FC236}">
                  <a16:creationId xmlns:a16="http://schemas.microsoft.com/office/drawing/2014/main" id="{D043A7C2-4B10-40B4-A7C7-1134BEFDEB79}"/>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301" name="Freeform: Shape 300">
              <a:extLst>
                <a:ext uri="{FF2B5EF4-FFF2-40B4-BE49-F238E27FC236}">
                  <a16:creationId xmlns:a16="http://schemas.microsoft.com/office/drawing/2014/main" id="{F28653EE-C6FD-4A01-BCC4-65CF725F0D8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302" name="Freeform: Shape 301">
              <a:extLst>
                <a:ext uri="{FF2B5EF4-FFF2-40B4-BE49-F238E27FC236}">
                  <a16:creationId xmlns:a16="http://schemas.microsoft.com/office/drawing/2014/main" id="{9F8D6425-FC6A-4F23-BDE0-AFCE0B63A65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303" name="Freeform: Shape 302">
              <a:extLst>
                <a:ext uri="{FF2B5EF4-FFF2-40B4-BE49-F238E27FC236}">
                  <a16:creationId xmlns:a16="http://schemas.microsoft.com/office/drawing/2014/main" id="{02D4BB26-D602-4CF1-8B8B-ED4F378E7C26}"/>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304" name="Freeform: Shape 303">
              <a:extLst>
                <a:ext uri="{FF2B5EF4-FFF2-40B4-BE49-F238E27FC236}">
                  <a16:creationId xmlns:a16="http://schemas.microsoft.com/office/drawing/2014/main" id="{A0FB406B-7CC3-4068-83D2-0FF58D2744A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305" name="Freeform: Shape 304">
              <a:extLst>
                <a:ext uri="{FF2B5EF4-FFF2-40B4-BE49-F238E27FC236}">
                  <a16:creationId xmlns:a16="http://schemas.microsoft.com/office/drawing/2014/main" id="{B8E06D14-2162-4181-95CD-8F78668A18FA}"/>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306" name="Freeform: Shape 305">
              <a:extLst>
                <a:ext uri="{FF2B5EF4-FFF2-40B4-BE49-F238E27FC236}">
                  <a16:creationId xmlns:a16="http://schemas.microsoft.com/office/drawing/2014/main" id="{50C8EE53-376B-4545-99FE-8EF930CBE95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307" name="Freeform: Shape 306">
              <a:extLst>
                <a:ext uri="{FF2B5EF4-FFF2-40B4-BE49-F238E27FC236}">
                  <a16:creationId xmlns:a16="http://schemas.microsoft.com/office/drawing/2014/main" id="{21290425-063E-4255-8742-ABA0A7AE9DE8}"/>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308" name="Freeform: Shape 307">
              <a:extLst>
                <a:ext uri="{FF2B5EF4-FFF2-40B4-BE49-F238E27FC236}">
                  <a16:creationId xmlns:a16="http://schemas.microsoft.com/office/drawing/2014/main" id="{3A321132-9440-47DD-B067-399DE05C63C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309" name="Freeform: Shape 308">
              <a:extLst>
                <a:ext uri="{FF2B5EF4-FFF2-40B4-BE49-F238E27FC236}">
                  <a16:creationId xmlns:a16="http://schemas.microsoft.com/office/drawing/2014/main" id="{B817F1AF-610E-406F-BACF-14F07FC9BB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310" name="Freeform: Shape 309">
              <a:extLst>
                <a:ext uri="{FF2B5EF4-FFF2-40B4-BE49-F238E27FC236}">
                  <a16:creationId xmlns:a16="http://schemas.microsoft.com/office/drawing/2014/main" id="{43DCE023-8C2D-4B22-BBD5-831FCEB2A7F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311" name="Graphic 310">
            <a:extLst>
              <a:ext uri="{FF2B5EF4-FFF2-40B4-BE49-F238E27FC236}">
                <a16:creationId xmlns:a16="http://schemas.microsoft.com/office/drawing/2014/main" id="{264C0147-3848-4839-B1C1-FC1187ADE3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grpSp>
        <p:nvGrpSpPr>
          <p:cNvPr id="16" name="Group 15">
            <a:extLst>
              <a:ext uri="{FF2B5EF4-FFF2-40B4-BE49-F238E27FC236}">
                <a16:creationId xmlns:a16="http://schemas.microsoft.com/office/drawing/2014/main" id="{E86AB171-7510-4F30-A3FC-DFC493F95107}"/>
              </a:ext>
            </a:extLst>
          </p:cNvPr>
          <p:cNvGrpSpPr/>
          <p:nvPr/>
        </p:nvGrpSpPr>
        <p:grpSpPr>
          <a:xfrm>
            <a:off x="3075847" y="4533903"/>
            <a:ext cx="366737" cy="604967"/>
            <a:chOff x="2857501" y="-1033463"/>
            <a:chExt cx="588963" cy="971550"/>
          </a:xfrm>
        </p:grpSpPr>
        <p:sp>
          <p:nvSpPr>
            <p:cNvPr id="5" name="Line 5">
              <a:extLst>
                <a:ext uri="{FF2B5EF4-FFF2-40B4-BE49-F238E27FC236}">
                  <a16:creationId xmlns:a16="http://schemas.microsoft.com/office/drawing/2014/main" id="{C529D8B0-9C7F-4761-977F-ABB646748943}"/>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FFAB6234-6D5D-4DA6-A5D9-45ABFF459603}"/>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9">
              <a:extLst>
                <a:ext uri="{FF2B5EF4-FFF2-40B4-BE49-F238E27FC236}">
                  <a16:creationId xmlns:a16="http://schemas.microsoft.com/office/drawing/2014/main" id="{8D4873CC-EC79-48C3-B246-8748E4696388}"/>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10">
              <a:extLst>
                <a:ext uri="{FF2B5EF4-FFF2-40B4-BE49-F238E27FC236}">
                  <a16:creationId xmlns:a16="http://schemas.microsoft.com/office/drawing/2014/main" id="{D78CD3E2-2FD4-4C80-A425-99135ED73038}"/>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a:extLst>
                <a:ext uri="{FF2B5EF4-FFF2-40B4-BE49-F238E27FC236}">
                  <a16:creationId xmlns:a16="http://schemas.microsoft.com/office/drawing/2014/main" id="{342BD6C0-F121-4697-A2F0-9F976BF2EAAE}"/>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a:extLst>
                <a:ext uri="{FF2B5EF4-FFF2-40B4-BE49-F238E27FC236}">
                  <a16:creationId xmlns:a16="http://schemas.microsoft.com/office/drawing/2014/main" id="{E637BA13-2610-4460-96FE-429E9ED2669F}"/>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a:extLst>
                <a:ext uri="{FF2B5EF4-FFF2-40B4-BE49-F238E27FC236}">
                  <a16:creationId xmlns:a16="http://schemas.microsoft.com/office/drawing/2014/main" id="{835FB8A1-5591-49F0-95A4-EF90ABFE470C}"/>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8F42E8A7-273E-49E6-89B2-BAFF83D6C6E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5">
              <a:extLst>
                <a:ext uri="{FF2B5EF4-FFF2-40B4-BE49-F238E27FC236}">
                  <a16:creationId xmlns:a16="http://schemas.microsoft.com/office/drawing/2014/main" id="{335BBD0E-EEC3-4710-9A22-F9B458F95388}"/>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13" name="Rectangle: Rounded Corners 312">
            <a:extLst>
              <a:ext uri="{FF2B5EF4-FFF2-40B4-BE49-F238E27FC236}">
                <a16:creationId xmlns:a16="http://schemas.microsoft.com/office/drawing/2014/main" id="{F2A9158E-7BAF-4E7E-A200-7FA4E694BECE}"/>
              </a:ext>
            </a:extLst>
          </p:cNvPr>
          <p:cNvSpPr/>
          <p:nvPr/>
        </p:nvSpPr>
        <p:spPr bwMode="auto">
          <a:xfrm>
            <a:off x="7238751" y="2338592"/>
            <a:ext cx="477946" cy="281459"/>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Waste</a:t>
            </a:r>
          </a:p>
        </p:txBody>
      </p:sp>
      <p:sp>
        <p:nvSpPr>
          <p:cNvPr id="314" name="Rectangle: Rounded Corners 313">
            <a:extLst>
              <a:ext uri="{FF2B5EF4-FFF2-40B4-BE49-F238E27FC236}">
                <a16:creationId xmlns:a16="http://schemas.microsoft.com/office/drawing/2014/main" id="{D0E0F562-D2C3-4EBD-A8FF-55913A08B1BF}"/>
              </a:ext>
            </a:extLst>
          </p:cNvPr>
          <p:cNvSpPr/>
          <p:nvPr/>
        </p:nvSpPr>
        <p:spPr bwMode="auto">
          <a:xfrm>
            <a:off x="5513555" y="2338592"/>
            <a:ext cx="477946" cy="281459"/>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Waste</a:t>
            </a:r>
          </a:p>
        </p:txBody>
      </p:sp>
      <p:sp>
        <p:nvSpPr>
          <p:cNvPr id="315" name="Rectangle: Rounded Corners 314">
            <a:extLst>
              <a:ext uri="{FF2B5EF4-FFF2-40B4-BE49-F238E27FC236}">
                <a16:creationId xmlns:a16="http://schemas.microsoft.com/office/drawing/2014/main" id="{8C6F3B8B-FDA5-4E57-A242-7B899FE35E5A}"/>
              </a:ext>
            </a:extLst>
          </p:cNvPr>
          <p:cNvSpPr/>
          <p:nvPr/>
        </p:nvSpPr>
        <p:spPr bwMode="auto">
          <a:xfrm>
            <a:off x="7238751" y="5644386"/>
            <a:ext cx="477946" cy="281459"/>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Waste</a:t>
            </a:r>
          </a:p>
        </p:txBody>
      </p:sp>
      <p:sp>
        <p:nvSpPr>
          <p:cNvPr id="316" name="Rectangle: Rounded Corners 315">
            <a:extLst>
              <a:ext uri="{FF2B5EF4-FFF2-40B4-BE49-F238E27FC236}">
                <a16:creationId xmlns:a16="http://schemas.microsoft.com/office/drawing/2014/main" id="{D171B998-9E67-4833-A4EB-4D5C840C756A}"/>
              </a:ext>
            </a:extLst>
          </p:cNvPr>
          <p:cNvSpPr/>
          <p:nvPr/>
        </p:nvSpPr>
        <p:spPr bwMode="auto">
          <a:xfrm>
            <a:off x="5513555" y="5644386"/>
            <a:ext cx="477946" cy="281459"/>
          </a:xfrm>
          <a:prstGeom prst="roundRect">
            <a:avLst>
              <a:gd name="adj" fmla="val 4167"/>
            </a:avLst>
          </a:prstGeom>
          <a:solidFill>
            <a:schemeClr val="tx1">
              <a:alpha val="10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Waste</a:t>
            </a:r>
          </a:p>
        </p:txBody>
      </p:sp>
      <p:sp>
        <p:nvSpPr>
          <p:cNvPr id="317" name="Rectangle: Rounded Corners 316">
            <a:extLst>
              <a:ext uri="{FF2B5EF4-FFF2-40B4-BE49-F238E27FC236}">
                <a16:creationId xmlns:a16="http://schemas.microsoft.com/office/drawing/2014/main" id="{A24C9D44-4C4E-4D21-8387-F24373D016AE}"/>
              </a:ext>
            </a:extLst>
          </p:cNvPr>
          <p:cNvSpPr/>
          <p:nvPr/>
        </p:nvSpPr>
        <p:spPr bwMode="auto">
          <a:xfrm>
            <a:off x="7237507" y="5644386"/>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318" name="Rectangle: Rounded Corners 317">
            <a:extLst>
              <a:ext uri="{FF2B5EF4-FFF2-40B4-BE49-F238E27FC236}">
                <a16:creationId xmlns:a16="http://schemas.microsoft.com/office/drawing/2014/main" id="{840026B1-7B5C-49CA-BA0A-833C3EF6A6E4}"/>
              </a:ext>
            </a:extLst>
          </p:cNvPr>
          <p:cNvSpPr/>
          <p:nvPr/>
        </p:nvSpPr>
        <p:spPr bwMode="auto">
          <a:xfrm>
            <a:off x="5513555" y="5644386"/>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319" name="Rectangle: Rounded Corners 318">
            <a:extLst>
              <a:ext uri="{FF2B5EF4-FFF2-40B4-BE49-F238E27FC236}">
                <a16:creationId xmlns:a16="http://schemas.microsoft.com/office/drawing/2014/main" id="{E943B024-C3E2-48C8-A013-ED7CC3C27161}"/>
              </a:ext>
            </a:extLst>
          </p:cNvPr>
          <p:cNvSpPr/>
          <p:nvPr/>
        </p:nvSpPr>
        <p:spPr bwMode="auto">
          <a:xfrm>
            <a:off x="7237507" y="233859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320" name="Rectangle: Rounded Corners 319">
            <a:extLst>
              <a:ext uri="{FF2B5EF4-FFF2-40B4-BE49-F238E27FC236}">
                <a16:creationId xmlns:a16="http://schemas.microsoft.com/office/drawing/2014/main" id="{6DA2A0BF-B85F-4172-A553-996F46C0FD73}"/>
              </a:ext>
            </a:extLst>
          </p:cNvPr>
          <p:cNvSpPr/>
          <p:nvPr/>
        </p:nvSpPr>
        <p:spPr bwMode="auto">
          <a:xfrm>
            <a:off x="5513555" y="2338592"/>
            <a:ext cx="477946" cy="281459"/>
          </a:xfrm>
          <a:prstGeom prst="roundRect">
            <a:avLst>
              <a:gd name="adj" fmla="val 4167"/>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Pod</a:t>
            </a:r>
          </a:p>
        </p:txBody>
      </p:sp>
      <p:sp>
        <p:nvSpPr>
          <p:cNvPr id="192" name="Rectangle 191">
            <a:hlinkClick r:id="rId5" action="ppaction://hlinksldjump"/>
            <a:extLst>
              <a:ext uri="{FF2B5EF4-FFF2-40B4-BE49-F238E27FC236}">
                <a16:creationId xmlns:a16="http://schemas.microsoft.com/office/drawing/2014/main" id="{9260A7E8-A587-45A8-A31C-BAAA7B20EEB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hlinkClick r:id="rId6" action="ppaction://hlinksldjump"/>
            <a:extLst>
              <a:ext uri="{FF2B5EF4-FFF2-40B4-BE49-F238E27FC236}">
                <a16:creationId xmlns:a16="http://schemas.microsoft.com/office/drawing/2014/main" id="{6EE51DFC-1874-4429-905A-B0DA1BD04C3A}"/>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hlinkClick r:id="rId7" action="ppaction://hlinksldjump"/>
            <a:extLst>
              <a:ext uri="{FF2B5EF4-FFF2-40B4-BE49-F238E27FC236}">
                <a16:creationId xmlns:a16="http://schemas.microsoft.com/office/drawing/2014/main" id="{B7573816-AD6C-4C25-985D-59E711D39741}"/>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hlinkClick r:id="rId8" action="ppaction://hlinksldjump"/>
            <a:extLst>
              <a:ext uri="{FF2B5EF4-FFF2-40B4-BE49-F238E27FC236}">
                <a16:creationId xmlns:a16="http://schemas.microsoft.com/office/drawing/2014/main" id="{F2A8DF63-F0A2-4F5B-959B-5A88D9B785A2}"/>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hlinkClick r:id="rId9" action="ppaction://hlinksldjump"/>
            <a:extLst>
              <a:ext uri="{FF2B5EF4-FFF2-40B4-BE49-F238E27FC236}">
                <a16:creationId xmlns:a16="http://schemas.microsoft.com/office/drawing/2014/main" id="{2B7367D7-66EA-4B90-AF86-C4754B81C99B}"/>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219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100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1000"/>
                                        <p:tgtEl>
                                          <p:spTgt spid="18"/>
                                        </p:tgtEl>
                                      </p:cBhvr>
                                    </p:animEffect>
                                  </p:childTnLst>
                                </p:cTn>
                              </p:par>
                              <p:par>
                                <p:cTn id="8" presetID="10" presetClass="entr" presetSubtype="0" fill="hold" grpId="0" nodeType="withEffect">
                                  <p:stCondLst>
                                    <p:cond delay="3000"/>
                                  </p:stCondLst>
                                  <p:childTnLst>
                                    <p:set>
                                      <p:cBhvr>
                                        <p:cTn id="9" dur="1" fill="hold">
                                          <p:stCondLst>
                                            <p:cond delay="0"/>
                                          </p:stCondLst>
                                        </p:cTn>
                                        <p:tgtEl>
                                          <p:spTgt spid="106"/>
                                        </p:tgtEl>
                                        <p:attrNameLst>
                                          <p:attrName>style.visibility</p:attrName>
                                        </p:attrNameLst>
                                      </p:cBhvr>
                                      <p:to>
                                        <p:strVal val="visible"/>
                                      </p:to>
                                    </p:set>
                                    <p:animEffect transition="in" filter="fade">
                                      <p:cBhvr>
                                        <p:cTn id="10" dur="500"/>
                                        <p:tgtEl>
                                          <p:spTgt spid="106"/>
                                        </p:tgtEl>
                                      </p:cBhvr>
                                    </p:animEffect>
                                  </p:childTnLst>
                                </p:cTn>
                              </p:par>
                              <p:par>
                                <p:cTn id="11" presetID="10" presetClass="entr" presetSubtype="0" fill="hold" grpId="0" nodeType="withEffect">
                                  <p:stCondLst>
                                    <p:cond delay="325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3500"/>
                                  </p:stCondLst>
                                  <p:childTnLst>
                                    <p:set>
                                      <p:cBhvr>
                                        <p:cTn id="15" dur="1" fill="hold">
                                          <p:stCondLst>
                                            <p:cond delay="0"/>
                                          </p:stCondLst>
                                        </p:cTn>
                                        <p:tgtEl>
                                          <p:spTgt spid="109"/>
                                        </p:tgtEl>
                                        <p:attrNameLst>
                                          <p:attrName>style.visibility</p:attrName>
                                        </p:attrNameLst>
                                      </p:cBhvr>
                                      <p:to>
                                        <p:strVal val="visible"/>
                                      </p:to>
                                    </p:set>
                                    <p:animEffect transition="in" filter="fade">
                                      <p:cBhvr>
                                        <p:cTn id="16" dur="500"/>
                                        <p:tgtEl>
                                          <p:spTgt spid="109"/>
                                        </p:tgtEl>
                                      </p:cBhvr>
                                    </p:animEffect>
                                  </p:childTnLst>
                                </p:cTn>
                              </p:par>
                              <p:par>
                                <p:cTn id="17" presetID="10" presetClass="entr" presetSubtype="0" fill="hold" grpId="0" nodeType="withEffect">
                                  <p:stCondLst>
                                    <p:cond delay="3000"/>
                                  </p:stCondLst>
                                  <p:childTnLst>
                                    <p:set>
                                      <p:cBhvr>
                                        <p:cTn id="18" dur="1" fill="hold">
                                          <p:stCondLst>
                                            <p:cond delay="0"/>
                                          </p:stCondLst>
                                        </p:cTn>
                                        <p:tgtEl>
                                          <p:spTgt spid="111"/>
                                        </p:tgtEl>
                                        <p:attrNameLst>
                                          <p:attrName>style.visibility</p:attrName>
                                        </p:attrNameLst>
                                      </p:cBhvr>
                                      <p:to>
                                        <p:strVal val="visible"/>
                                      </p:to>
                                    </p:set>
                                    <p:animEffect transition="in" filter="fade">
                                      <p:cBhvr>
                                        <p:cTn id="19" dur="500"/>
                                        <p:tgtEl>
                                          <p:spTgt spid="111"/>
                                        </p:tgtEl>
                                      </p:cBhvr>
                                    </p:animEffect>
                                  </p:childTnLst>
                                </p:cTn>
                              </p:par>
                              <p:par>
                                <p:cTn id="20" presetID="10" presetClass="entr" presetSubtype="0" fill="hold" grpId="0" nodeType="withEffect">
                                  <p:stCondLst>
                                    <p:cond delay="325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par>
                                <p:cTn id="23" presetID="10" presetClass="entr" presetSubtype="0" fill="hold" grpId="0" nodeType="withEffect">
                                  <p:stCondLst>
                                    <p:cond delay="350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300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3250"/>
                                  </p:stCondLst>
                                  <p:childTnLst>
                                    <p:set>
                                      <p:cBhvr>
                                        <p:cTn id="30" dur="1" fill="hold">
                                          <p:stCondLst>
                                            <p:cond delay="0"/>
                                          </p:stCondLst>
                                        </p:cTn>
                                        <p:tgtEl>
                                          <p:spTgt spid="97"/>
                                        </p:tgtEl>
                                        <p:attrNameLst>
                                          <p:attrName>style.visibility</p:attrName>
                                        </p:attrNameLst>
                                      </p:cBhvr>
                                      <p:to>
                                        <p:strVal val="visible"/>
                                      </p:to>
                                    </p:set>
                                    <p:animEffect transition="in" filter="fade">
                                      <p:cBhvr>
                                        <p:cTn id="31" dur="500"/>
                                        <p:tgtEl>
                                          <p:spTgt spid="9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98"/>
                                        </p:tgtEl>
                                        <p:attrNameLst>
                                          <p:attrName>style.visibility</p:attrName>
                                        </p:attrNameLst>
                                      </p:cBhvr>
                                      <p:to>
                                        <p:strVal val="visible"/>
                                      </p:to>
                                    </p:set>
                                    <p:animEffect transition="in" filter="fade">
                                      <p:cBhvr>
                                        <p:cTn id="34" dur="500"/>
                                        <p:tgtEl>
                                          <p:spTgt spid="98"/>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1"/>
                                        </p:tgtEl>
                                        <p:attrNameLst>
                                          <p:attrName>style.visibility</p:attrName>
                                        </p:attrNameLst>
                                      </p:cBhvr>
                                      <p:to>
                                        <p:strVal val="visible"/>
                                      </p:to>
                                    </p:set>
                                    <p:animEffect transition="in" filter="fade">
                                      <p:cBhvr>
                                        <p:cTn id="37" dur="500"/>
                                        <p:tgtEl>
                                          <p:spTgt spid="101"/>
                                        </p:tgtEl>
                                      </p:cBhvr>
                                    </p:animEffect>
                                  </p:childTnLst>
                                </p:cTn>
                              </p:par>
                              <p:par>
                                <p:cTn id="38" presetID="10" presetClass="entr" presetSubtype="0" fill="hold" grpId="0" nodeType="withEffect">
                                  <p:stCondLst>
                                    <p:cond delay="3250"/>
                                  </p:stCondLst>
                                  <p:childTnLst>
                                    <p:set>
                                      <p:cBhvr>
                                        <p:cTn id="39" dur="1" fill="hold">
                                          <p:stCondLst>
                                            <p:cond delay="0"/>
                                          </p:stCondLst>
                                        </p:cTn>
                                        <p:tgtEl>
                                          <p:spTgt spid="103"/>
                                        </p:tgtEl>
                                        <p:attrNameLst>
                                          <p:attrName>style.visibility</p:attrName>
                                        </p:attrNameLst>
                                      </p:cBhvr>
                                      <p:to>
                                        <p:strVal val="visible"/>
                                      </p:to>
                                    </p:set>
                                    <p:animEffect transition="in" filter="fade">
                                      <p:cBhvr>
                                        <p:cTn id="40" dur="500"/>
                                        <p:tgtEl>
                                          <p:spTgt spid="103"/>
                                        </p:tgtEl>
                                      </p:cBhvr>
                                    </p:animEffect>
                                  </p:childTnLst>
                                </p:cTn>
                              </p:par>
                              <p:par>
                                <p:cTn id="41" presetID="10" presetClass="entr" presetSubtype="0" fill="hold" grpId="0" nodeType="withEffect">
                                  <p:stCondLst>
                                    <p:cond delay="350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4000"/>
                            </p:stCondLst>
                            <p:childTnLst>
                              <p:par>
                                <p:cTn id="45" presetID="10" presetClass="entr" presetSubtype="0" fill="hold" grpId="0" nodeType="afterEffect">
                                  <p:stCondLst>
                                    <p:cond delay="500"/>
                                  </p:stCondLst>
                                  <p:childTnLst>
                                    <p:set>
                                      <p:cBhvr>
                                        <p:cTn id="46" dur="1" fill="hold">
                                          <p:stCondLst>
                                            <p:cond delay="0"/>
                                          </p:stCondLst>
                                        </p:cTn>
                                        <p:tgtEl>
                                          <p:spTgt spid="314"/>
                                        </p:tgtEl>
                                        <p:attrNameLst>
                                          <p:attrName>style.visibility</p:attrName>
                                        </p:attrNameLst>
                                      </p:cBhvr>
                                      <p:to>
                                        <p:strVal val="visible"/>
                                      </p:to>
                                    </p:set>
                                    <p:animEffect transition="in" filter="fade">
                                      <p:cBhvr>
                                        <p:cTn id="47" dur="1000"/>
                                        <p:tgtEl>
                                          <p:spTgt spid="314"/>
                                        </p:tgtEl>
                                      </p:cBhvr>
                                    </p:animEffect>
                                  </p:childTnLst>
                                </p:cTn>
                              </p:par>
                              <p:par>
                                <p:cTn id="48" presetID="10" presetClass="entr" presetSubtype="0" fill="hold" grpId="0" nodeType="withEffect">
                                  <p:stCondLst>
                                    <p:cond delay="750"/>
                                  </p:stCondLst>
                                  <p:childTnLst>
                                    <p:set>
                                      <p:cBhvr>
                                        <p:cTn id="49" dur="1" fill="hold">
                                          <p:stCondLst>
                                            <p:cond delay="0"/>
                                          </p:stCondLst>
                                        </p:cTn>
                                        <p:tgtEl>
                                          <p:spTgt spid="313"/>
                                        </p:tgtEl>
                                        <p:attrNameLst>
                                          <p:attrName>style.visibility</p:attrName>
                                        </p:attrNameLst>
                                      </p:cBhvr>
                                      <p:to>
                                        <p:strVal val="visible"/>
                                      </p:to>
                                    </p:set>
                                    <p:animEffect transition="in" filter="fade">
                                      <p:cBhvr>
                                        <p:cTn id="50" dur="1000"/>
                                        <p:tgtEl>
                                          <p:spTgt spid="313"/>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316"/>
                                        </p:tgtEl>
                                        <p:attrNameLst>
                                          <p:attrName>style.visibility</p:attrName>
                                        </p:attrNameLst>
                                      </p:cBhvr>
                                      <p:to>
                                        <p:strVal val="visible"/>
                                      </p:to>
                                    </p:set>
                                    <p:animEffect transition="in" filter="fade">
                                      <p:cBhvr>
                                        <p:cTn id="53" dur="1000"/>
                                        <p:tgtEl>
                                          <p:spTgt spid="316"/>
                                        </p:tgtEl>
                                      </p:cBhvr>
                                    </p:animEffect>
                                  </p:childTnLst>
                                </p:cTn>
                              </p:par>
                              <p:par>
                                <p:cTn id="54" presetID="10" presetClass="entr" presetSubtype="0" fill="hold" grpId="0" nodeType="withEffect">
                                  <p:stCondLst>
                                    <p:cond delay="125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fade">
                                      <p:cBhvr>
                                        <p:cTn id="61" dur="1000"/>
                                        <p:tgtEl>
                                          <p:spTgt spid="73"/>
                                        </p:tgtEl>
                                      </p:cBhvr>
                                    </p:animEffect>
                                  </p:childTnLst>
                                </p:cTn>
                              </p:par>
                              <p:par>
                                <p:cTn id="62" presetID="10" presetClass="exit" presetSubtype="0" fill="hold" grpId="1" nodeType="withEffect">
                                  <p:stCondLst>
                                    <p:cond delay="0"/>
                                  </p:stCondLst>
                                  <p:childTnLst>
                                    <p:animEffect transition="out" filter="fade">
                                      <p:cBhvr>
                                        <p:cTn id="63" dur="1000"/>
                                        <p:tgtEl>
                                          <p:spTgt spid="314"/>
                                        </p:tgtEl>
                                      </p:cBhvr>
                                    </p:animEffect>
                                    <p:set>
                                      <p:cBhvr>
                                        <p:cTn id="64" dur="1" fill="hold">
                                          <p:stCondLst>
                                            <p:cond delay="999"/>
                                          </p:stCondLst>
                                        </p:cTn>
                                        <p:tgtEl>
                                          <p:spTgt spid="314"/>
                                        </p:tgtEl>
                                        <p:attrNameLst>
                                          <p:attrName>style.visibility</p:attrName>
                                        </p:attrNameLst>
                                      </p:cBhvr>
                                      <p:to>
                                        <p:strVal val="hidden"/>
                                      </p:to>
                                    </p:set>
                                  </p:childTnLst>
                                </p:cTn>
                              </p:par>
                              <p:par>
                                <p:cTn id="65" presetID="10" presetClass="exit" presetSubtype="0" fill="hold" grpId="1" nodeType="withEffect">
                                  <p:stCondLst>
                                    <p:cond delay="0"/>
                                  </p:stCondLst>
                                  <p:childTnLst>
                                    <p:animEffect transition="out" filter="fade">
                                      <p:cBhvr>
                                        <p:cTn id="66" dur="1000"/>
                                        <p:tgtEl>
                                          <p:spTgt spid="313"/>
                                        </p:tgtEl>
                                      </p:cBhvr>
                                    </p:animEffect>
                                    <p:set>
                                      <p:cBhvr>
                                        <p:cTn id="67" dur="1" fill="hold">
                                          <p:stCondLst>
                                            <p:cond delay="999"/>
                                          </p:stCondLst>
                                        </p:cTn>
                                        <p:tgtEl>
                                          <p:spTgt spid="313"/>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1000"/>
                                        <p:tgtEl>
                                          <p:spTgt spid="316"/>
                                        </p:tgtEl>
                                      </p:cBhvr>
                                    </p:animEffect>
                                    <p:set>
                                      <p:cBhvr>
                                        <p:cTn id="70" dur="1" fill="hold">
                                          <p:stCondLst>
                                            <p:cond delay="999"/>
                                          </p:stCondLst>
                                        </p:cTn>
                                        <p:tgtEl>
                                          <p:spTgt spid="31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1000"/>
                                        <p:tgtEl>
                                          <p:spTgt spid="315"/>
                                        </p:tgtEl>
                                      </p:cBhvr>
                                    </p:animEffect>
                                    <p:set>
                                      <p:cBhvr>
                                        <p:cTn id="73" dur="1" fill="hold">
                                          <p:stCondLst>
                                            <p:cond delay="999"/>
                                          </p:stCondLst>
                                        </p:cTn>
                                        <p:tgtEl>
                                          <p:spTgt spid="315"/>
                                        </p:tgtEl>
                                        <p:attrNameLst>
                                          <p:attrName>style.visibility</p:attrName>
                                        </p:attrNameLst>
                                      </p:cBhvr>
                                      <p:to>
                                        <p:strVal val="hidden"/>
                                      </p:to>
                                    </p:set>
                                  </p:childTnLst>
                                </p:cTn>
                              </p:par>
                            </p:childTnLst>
                          </p:cTn>
                        </p:par>
                        <p:par>
                          <p:cTn id="74" fill="hold">
                            <p:stCondLst>
                              <p:cond delay="1000"/>
                            </p:stCondLst>
                            <p:childTnLst>
                              <p:par>
                                <p:cTn id="75" presetID="10" presetClass="entr" presetSubtype="0" fill="hold" grpId="0" nodeType="afterEffect">
                                  <p:stCondLst>
                                    <p:cond delay="250"/>
                                  </p:stCondLst>
                                  <p:childTnLst>
                                    <p:set>
                                      <p:cBhvr>
                                        <p:cTn id="76" dur="1" fill="hold">
                                          <p:stCondLst>
                                            <p:cond delay="0"/>
                                          </p:stCondLst>
                                        </p:cTn>
                                        <p:tgtEl>
                                          <p:spTgt spid="74"/>
                                        </p:tgtEl>
                                        <p:attrNameLst>
                                          <p:attrName>style.visibility</p:attrName>
                                        </p:attrNameLst>
                                      </p:cBhvr>
                                      <p:to>
                                        <p:strVal val="visible"/>
                                      </p:to>
                                    </p:set>
                                    <p:animEffect transition="in" filter="fade">
                                      <p:cBhvr>
                                        <p:cTn id="77" dur="1000"/>
                                        <p:tgtEl>
                                          <p:spTgt spid="74"/>
                                        </p:tgtEl>
                                      </p:cBhvr>
                                    </p:animEffect>
                                  </p:childTnLst>
                                </p:cTn>
                              </p:par>
                            </p:childTnLst>
                          </p:cTn>
                        </p:par>
                        <p:par>
                          <p:cTn id="78" fill="hold">
                            <p:stCondLst>
                              <p:cond delay="2250"/>
                            </p:stCondLst>
                            <p:childTnLst>
                              <p:par>
                                <p:cTn id="79" presetID="10" presetClass="entr" presetSubtype="0" fill="hold" grpId="0" nodeType="afterEffect">
                                  <p:stCondLst>
                                    <p:cond delay="500"/>
                                  </p:stCondLst>
                                  <p:childTnLst>
                                    <p:set>
                                      <p:cBhvr>
                                        <p:cTn id="80" dur="1" fill="hold">
                                          <p:stCondLst>
                                            <p:cond delay="0"/>
                                          </p:stCondLst>
                                        </p:cTn>
                                        <p:tgtEl>
                                          <p:spTgt spid="317"/>
                                        </p:tgtEl>
                                        <p:attrNameLst>
                                          <p:attrName>style.visibility</p:attrName>
                                        </p:attrNameLst>
                                      </p:cBhvr>
                                      <p:to>
                                        <p:strVal val="visible"/>
                                      </p:to>
                                    </p:set>
                                    <p:animEffect transition="in" filter="fade">
                                      <p:cBhvr>
                                        <p:cTn id="81" dur="500"/>
                                        <p:tgtEl>
                                          <p:spTgt spid="317"/>
                                        </p:tgtEl>
                                      </p:cBhvr>
                                    </p:animEffect>
                                  </p:childTnLst>
                                </p:cTn>
                              </p:par>
                              <p:par>
                                <p:cTn id="82" presetID="10" presetClass="entr" presetSubtype="0" fill="hold" grpId="0" nodeType="withEffect">
                                  <p:stCondLst>
                                    <p:cond delay="500"/>
                                  </p:stCondLst>
                                  <p:childTnLst>
                                    <p:set>
                                      <p:cBhvr>
                                        <p:cTn id="83" dur="1" fill="hold">
                                          <p:stCondLst>
                                            <p:cond delay="0"/>
                                          </p:stCondLst>
                                        </p:cTn>
                                        <p:tgtEl>
                                          <p:spTgt spid="318"/>
                                        </p:tgtEl>
                                        <p:attrNameLst>
                                          <p:attrName>style.visibility</p:attrName>
                                        </p:attrNameLst>
                                      </p:cBhvr>
                                      <p:to>
                                        <p:strVal val="visible"/>
                                      </p:to>
                                    </p:set>
                                    <p:animEffect transition="in" filter="fade">
                                      <p:cBhvr>
                                        <p:cTn id="84" dur="500"/>
                                        <p:tgtEl>
                                          <p:spTgt spid="318"/>
                                        </p:tgtEl>
                                      </p:cBhvr>
                                    </p:animEffect>
                                  </p:childTnLst>
                                </p:cTn>
                              </p:par>
                              <p:par>
                                <p:cTn id="85" presetID="10" presetClass="entr" presetSubtype="0" fill="hold" grpId="0" nodeType="withEffect">
                                  <p:stCondLst>
                                    <p:cond delay="500"/>
                                  </p:stCondLst>
                                  <p:childTnLst>
                                    <p:set>
                                      <p:cBhvr>
                                        <p:cTn id="86" dur="1" fill="hold">
                                          <p:stCondLst>
                                            <p:cond delay="0"/>
                                          </p:stCondLst>
                                        </p:cTn>
                                        <p:tgtEl>
                                          <p:spTgt spid="320"/>
                                        </p:tgtEl>
                                        <p:attrNameLst>
                                          <p:attrName>style.visibility</p:attrName>
                                        </p:attrNameLst>
                                      </p:cBhvr>
                                      <p:to>
                                        <p:strVal val="visible"/>
                                      </p:to>
                                    </p:set>
                                    <p:animEffect transition="in" filter="fade">
                                      <p:cBhvr>
                                        <p:cTn id="87" dur="500"/>
                                        <p:tgtEl>
                                          <p:spTgt spid="320"/>
                                        </p:tgtEl>
                                      </p:cBhvr>
                                    </p:animEffect>
                                  </p:childTnLst>
                                </p:cTn>
                              </p:par>
                              <p:par>
                                <p:cTn id="88" presetID="10" presetClass="entr" presetSubtype="0" fill="hold" grpId="0" nodeType="withEffect">
                                  <p:stCondLst>
                                    <p:cond delay="500"/>
                                  </p:stCondLst>
                                  <p:childTnLst>
                                    <p:set>
                                      <p:cBhvr>
                                        <p:cTn id="89" dur="1" fill="hold">
                                          <p:stCondLst>
                                            <p:cond delay="0"/>
                                          </p:stCondLst>
                                        </p:cTn>
                                        <p:tgtEl>
                                          <p:spTgt spid="319"/>
                                        </p:tgtEl>
                                        <p:attrNameLst>
                                          <p:attrName>style.visibility</p:attrName>
                                        </p:attrNameLst>
                                      </p:cBhvr>
                                      <p:to>
                                        <p:strVal val="visible"/>
                                      </p:to>
                                    </p:set>
                                    <p:animEffect transition="in" filter="fade">
                                      <p:cBhvr>
                                        <p:cTn id="90" dur="500"/>
                                        <p:tgtEl>
                                          <p:spTgt spid="319"/>
                                        </p:tgtEl>
                                      </p:cBhvr>
                                    </p:animEffect>
                                  </p:childTnLst>
                                </p:cTn>
                              </p:par>
                            </p:childTnLst>
                          </p:cTn>
                        </p:par>
                        <p:par>
                          <p:cTn id="91" fill="hold">
                            <p:stCondLst>
                              <p:cond delay="3250"/>
                            </p:stCondLst>
                            <p:childTnLst>
                              <p:par>
                                <p:cTn id="92" presetID="22" presetClass="entr" presetSubtype="8" fill="hold" nodeType="afterEffect">
                                  <p:stCondLst>
                                    <p:cond delay="50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1000"/>
                                        <p:tgtEl>
                                          <p:spTgt spid="19"/>
                                        </p:tgtEl>
                                      </p:cBhvr>
                                    </p:animEffect>
                                  </p:childTnLst>
                                </p:cTn>
                              </p:par>
                            </p:childTnLst>
                          </p:cTn>
                        </p:par>
                        <p:par>
                          <p:cTn id="95" fill="hold">
                            <p:stCondLst>
                              <p:cond delay="475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par>
                                <p:cTn id="99" presetID="10" presetClass="entr" presetSubtype="0" fill="hold" grpId="0" nodeType="withEffect">
                                  <p:stCondLst>
                                    <p:cond delay="250"/>
                                  </p:stCondLst>
                                  <p:childTnLst>
                                    <p:set>
                                      <p:cBhvr>
                                        <p:cTn id="100" dur="1" fill="hold">
                                          <p:stCondLst>
                                            <p:cond delay="0"/>
                                          </p:stCondLst>
                                        </p:cTn>
                                        <p:tgtEl>
                                          <p:spTgt spid="158"/>
                                        </p:tgtEl>
                                        <p:attrNameLst>
                                          <p:attrName>style.visibility</p:attrName>
                                        </p:attrNameLst>
                                      </p:cBhvr>
                                      <p:to>
                                        <p:strVal val="visible"/>
                                      </p:to>
                                    </p:set>
                                    <p:animEffect transition="in" filter="fade">
                                      <p:cBhvr>
                                        <p:cTn id="101" dur="500"/>
                                        <p:tgtEl>
                                          <p:spTgt spid="158"/>
                                        </p:tgtEl>
                                      </p:cBhvr>
                                    </p:animEffect>
                                  </p:childTnLst>
                                </p:cTn>
                              </p:par>
                              <p:par>
                                <p:cTn id="102" presetID="10" presetClass="entr" presetSubtype="0" fill="hold" grpId="0" nodeType="withEffect">
                                  <p:stCondLst>
                                    <p:cond delay="500"/>
                                  </p:stCondLst>
                                  <p:childTnLst>
                                    <p:set>
                                      <p:cBhvr>
                                        <p:cTn id="103" dur="1" fill="hold">
                                          <p:stCondLst>
                                            <p:cond delay="0"/>
                                          </p:stCondLst>
                                        </p:cTn>
                                        <p:tgtEl>
                                          <p:spTgt spid="169"/>
                                        </p:tgtEl>
                                        <p:attrNameLst>
                                          <p:attrName>style.visibility</p:attrName>
                                        </p:attrNameLst>
                                      </p:cBhvr>
                                      <p:to>
                                        <p:strVal val="visible"/>
                                      </p:to>
                                    </p:set>
                                    <p:animEffect transition="in" filter="fade">
                                      <p:cBhvr>
                                        <p:cTn id="104" dur="500"/>
                                        <p:tgtEl>
                                          <p:spTgt spid="169"/>
                                        </p:tgtEl>
                                      </p:cBhvr>
                                    </p:animEffect>
                                  </p:childTnLst>
                                </p:cTn>
                              </p:par>
                              <p:par>
                                <p:cTn id="105" presetID="10" presetClass="entr" presetSubtype="0" fill="hold" grpId="0" nodeType="withEffect">
                                  <p:stCondLst>
                                    <p:cond delay="750"/>
                                  </p:stCondLst>
                                  <p:childTnLst>
                                    <p:set>
                                      <p:cBhvr>
                                        <p:cTn id="106" dur="1" fill="hold">
                                          <p:stCondLst>
                                            <p:cond delay="0"/>
                                          </p:stCondLst>
                                        </p:cTn>
                                        <p:tgtEl>
                                          <p:spTgt spid="170"/>
                                        </p:tgtEl>
                                        <p:attrNameLst>
                                          <p:attrName>style.visibility</p:attrName>
                                        </p:attrNameLst>
                                      </p:cBhvr>
                                      <p:to>
                                        <p:strVal val="visible"/>
                                      </p:to>
                                    </p:set>
                                    <p:animEffect transition="in" filter="fade">
                                      <p:cBhvr>
                                        <p:cTn id="107" dur="500"/>
                                        <p:tgtEl>
                                          <p:spTgt spid="170"/>
                                        </p:tgtEl>
                                      </p:cBhvr>
                                    </p:animEffect>
                                  </p:childTnLst>
                                </p:cTn>
                              </p:par>
                              <p:par>
                                <p:cTn id="108" presetID="10" presetClass="entr" presetSubtype="0" fill="hold" grpId="0" nodeType="withEffect">
                                  <p:stCondLst>
                                    <p:cond delay="1000"/>
                                  </p:stCondLst>
                                  <p:childTnLst>
                                    <p:set>
                                      <p:cBhvr>
                                        <p:cTn id="109" dur="1" fill="hold">
                                          <p:stCondLst>
                                            <p:cond delay="0"/>
                                          </p:stCondLst>
                                        </p:cTn>
                                        <p:tgtEl>
                                          <p:spTgt spid="171"/>
                                        </p:tgtEl>
                                        <p:attrNameLst>
                                          <p:attrName>style.visibility</p:attrName>
                                        </p:attrNameLst>
                                      </p:cBhvr>
                                      <p:to>
                                        <p:strVal val="visible"/>
                                      </p:to>
                                    </p:set>
                                    <p:animEffect transition="in" filter="fade">
                                      <p:cBhvr>
                                        <p:cTn id="110" dur="500"/>
                                        <p:tgtEl>
                                          <p:spTgt spid="171"/>
                                        </p:tgtEl>
                                      </p:cBhvr>
                                    </p:animEffect>
                                  </p:childTnLst>
                                </p:cTn>
                              </p:par>
                              <p:par>
                                <p:cTn id="111" presetID="10" presetClass="entr" presetSubtype="0" fill="hold" grpId="0" nodeType="withEffect">
                                  <p:stCondLst>
                                    <p:cond delay="1250"/>
                                  </p:stCondLst>
                                  <p:childTnLst>
                                    <p:set>
                                      <p:cBhvr>
                                        <p:cTn id="112" dur="1" fill="hold">
                                          <p:stCondLst>
                                            <p:cond delay="0"/>
                                          </p:stCondLst>
                                        </p:cTn>
                                        <p:tgtEl>
                                          <p:spTgt spid="172"/>
                                        </p:tgtEl>
                                        <p:attrNameLst>
                                          <p:attrName>style.visibility</p:attrName>
                                        </p:attrNameLst>
                                      </p:cBhvr>
                                      <p:to>
                                        <p:strVal val="visible"/>
                                      </p:to>
                                    </p:set>
                                    <p:animEffect transition="in" filter="fade">
                                      <p:cBhvr>
                                        <p:cTn id="113" dur="500"/>
                                        <p:tgtEl>
                                          <p:spTgt spid="172"/>
                                        </p:tgtEl>
                                      </p:cBhvr>
                                    </p:animEffect>
                                  </p:childTnLst>
                                </p:cTn>
                              </p:par>
                              <p:par>
                                <p:cTn id="114" presetID="10" presetClass="entr" presetSubtype="0" fill="hold" grpId="0" nodeType="withEffect">
                                  <p:stCondLst>
                                    <p:cond delay="1500"/>
                                  </p:stCondLst>
                                  <p:childTnLst>
                                    <p:set>
                                      <p:cBhvr>
                                        <p:cTn id="115" dur="1" fill="hold">
                                          <p:stCondLst>
                                            <p:cond delay="0"/>
                                          </p:stCondLst>
                                        </p:cTn>
                                        <p:tgtEl>
                                          <p:spTgt spid="173"/>
                                        </p:tgtEl>
                                        <p:attrNameLst>
                                          <p:attrName>style.visibility</p:attrName>
                                        </p:attrNameLst>
                                      </p:cBhvr>
                                      <p:to>
                                        <p:strVal val="visible"/>
                                      </p:to>
                                    </p:set>
                                    <p:animEffect transition="in" filter="fade">
                                      <p:cBhvr>
                                        <p:cTn id="116" dur="500"/>
                                        <p:tgtEl>
                                          <p:spTgt spid="173"/>
                                        </p:tgtEl>
                                      </p:cBhvr>
                                    </p:animEffect>
                                  </p:childTnLst>
                                </p:cTn>
                              </p:par>
                              <p:par>
                                <p:cTn id="117" presetID="10" presetClass="entr" presetSubtype="0" fill="hold" grpId="0" nodeType="withEffect">
                                  <p:stCondLst>
                                    <p:cond delay="1750"/>
                                  </p:stCondLst>
                                  <p:childTnLst>
                                    <p:set>
                                      <p:cBhvr>
                                        <p:cTn id="118" dur="1" fill="hold">
                                          <p:stCondLst>
                                            <p:cond delay="0"/>
                                          </p:stCondLst>
                                        </p:cTn>
                                        <p:tgtEl>
                                          <p:spTgt spid="174"/>
                                        </p:tgtEl>
                                        <p:attrNameLst>
                                          <p:attrName>style.visibility</p:attrName>
                                        </p:attrNameLst>
                                      </p:cBhvr>
                                      <p:to>
                                        <p:strVal val="visible"/>
                                      </p:to>
                                    </p:set>
                                    <p:animEffect transition="in" filter="fade">
                                      <p:cBhvr>
                                        <p:cTn id="119" dur="500"/>
                                        <p:tgtEl>
                                          <p:spTgt spid="174"/>
                                        </p:tgtEl>
                                      </p:cBhvr>
                                    </p:animEffect>
                                  </p:childTnLst>
                                </p:cTn>
                              </p:par>
                              <p:par>
                                <p:cTn id="120" presetID="10" presetClass="entr" presetSubtype="0" fill="hold" grpId="0" nodeType="withEffect">
                                  <p:stCondLst>
                                    <p:cond delay="2000"/>
                                  </p:stCondLst>
                                  <p:childTnLst>
                                    <p:set>
                                      <p:cBhvr>
                                        <p:cTn id="121" dur="1" fill="hold">
                                          <p:stCondLst>
                                            <p:cond delay="0"/>
                                          </p:stCondLst>
                                        </p:cTn>
                                        <p:tgtEl>
                                          <p:spTgt spid="175"/>
                                        </p:tgtEl>
                                        <p:attrNameLst>
                                          <p:attrName>style.visibility</p:attrName>
                                        </p:attrNameLst>
                                      </p:cBhvr>
                                      <p:to>
                                        <p:strVal val="visible"/>
                                      </p:to>
                                    </p:set>
                                    <p:animEffect transition="in" filter="fade">
                                      <p:cBhvr>
                                        <p:cTn id="122" dur="500"/>
                                        <p:tgtEl>
                                          <p:spTgt spid="175"/>
                                        </p:tgtEl>
                                      </p:cBhvr>
                                    </p:animEffect>
                                  </p:childTnLst>
                                </p:cTn>
                              </p:par>
                              <p:par>
                                <p:cTn id="123" presetID="10" presetClass="entr" presetSubtype="0" fill="hold" grpId="0" nodeType="withEffect">
                                  <p:stCondLst>
                                    <p:cond delay="2250"/>
                                  </p:stCondLst>
                                  <p:childTnLst>
                                    <p:set>
                                      <p:cBhvr>
                                        <p:cTn id="124" dur="1" fill="hold">
                                          <p:stCondLst>
                                            <p:cond delay="0"/>
                                          </p:stCondLst>
                                        </p:cTn>
                                        <p:tgtEl>
                                          <p:spTgt spid="176"/>
                                        </p:tgtEl>
                                        <p:attrNameLst>
                                          <p:attrName>style.visibility</p:attrName>
                                        </p:attrNameLst>
                                      </p:cBhvr>
                                      <p:to>
                                        <p:strVal val="visible"/>
                                      </p:to>
                                    </p:set>
                                    <p:animEffect transition="in" filter="fade">
                                      <p:cBhvr>
                                        <p:cTn id="125" dur="500"/>
                                        <p:tgtEl>
                                          <p:spTgt spid="176"/>
                                        </p:tgtEl>
                                      </p:cBhvr>
                                    </p:animEffect>
                                  </p:childTnLst>
                                </p:cTn>
                              </p:par>
                              <p:par>
                                <p:cTn id="126" presetID="10" presetClass="entr" presetSubtype="0" fill="hold" grpId="0" nodeType="withEffect">
                                  <p:stCondLst>
                                    <p:cond delay="2500"/>
                                  </p:stCondLst>
                                  <p:childTnLst>
                                    <p:set>
                                      <p:cBhvr>
                                        <p:cTn id="127" dur="1" fill="hold">
                                          <p:stCondLst>
                                            <p:cond delay="0"/>
                                          </p:stCondLst>
                                        </p:cTn>
                                        <p:tgtEl>
                                          <p:spTgt spid="177"/>
                                        </p:tgtEl>
                                        <p:attrNameLst>
                                          <p:attrName>style.visibility</p:attrName>
                                        </p:attrNameLst>
                                      </p:cBhvr>
                                      <p:to>
                                        <p:strVal val="visible"/>
                                      </p:to>
                                    </p:set>
                                    <p:animEffect transition="in" filter="fade">
                                      <p:cBhvr>
                                        <p:cTn id="128" dur="500"/>
                                        <p:tgtEl>
                                          <p:spTgt spid="177"/>
                                        </p:tgtEl>
                                      </p:cBhvr>
                                    </p:animEffect>
                                  </p:childTnLst>
                                </p:cTn>
                              </p:par>
                              <p:par>
                                <p:cTn id="129" presetID="10" presetClass="entr" presetSubtype="0" fill="hold" grpId="0" nodeType="withEffect">
                                  <p:stCondLst>
                                    <p:cond delay="2750"/>
                                  </p:stCondLst>
                                  <p:childTnLst>
                                    <p:set>
                                      <p:cBhvr>
                                        <p:cTn id="130" dur="1" fill="hold">
                                          <p:stCondLst>
                                            <p:cond delay="0"/>
                                          </p:stCondLst>
                                        </p:cTn>
                                        <p:tgtEl>
                                          <p:spTgt spid="178"/>
                                        </p:tgtEl>
                                        <p:attrNameLst>
                                          <p:attrName>style.visibility</p:attrName>
                                        </p:attrNameLst>
                                      </p:cBhvr>
                                      <p:to>
                                        <p:strVal val="visible"/>
                                      </p:to>
                                    </p:set>
                                    <p:animEffect transition="in" filter="fade">
                                      <p:cBhvr>
                                        <p:cTn id="131" dur="500"/>
                                        <p:tgtEl>
                                          <p:spTgt spid="178"/>
                                        </p:tgtEl>
                                      </p:cBhvr>
                                    </p:animEffect>
                                  </p:childTnLst>
                                </p:cTn>
                              </p:par>
                              <p:par>
                                <p:cTn id="132" presetID="10" presetClass="entr" presetSubtype="0" fill="hold" grpId="0" nodeType="withEffect">
                                  <p:stCondLst>
                                    <p:cond delay="3000"/>
                                  </p:stCondLst>
                                  <p:childTnLst>
                                    <p:set>
                                      <p:cBhvr>
                                        <p:cTn id="133" dur="1" fill="hold">
                                          <p:stCondLst>
                                            <p:cond delay="0"/>
                                          </p:stCondLst>
                                        </p:cTn>
                                        <p:tgtEl>
                                          <p:spTgt spid="179"/>
                                        </p:tgtEl>
                                        <p:attrNameLst>
                                          <p:attrName>style.visibility</p:attrName>
                                        </p:attrNameLst>
                                      </p:cBhvr>
                                      <p:to>
                                        <p:strVal val="visible"/>
                                      </p:to>
                                    </p:set>
                                    <p:animEffect transition="in" filter="fade">
                                      <p:cBhvr>
                                        <p:cTn id="134" dur="500"/>
                                        <p:tgtEl>
                                          <p:spTgt spid="179"/>
                                        </p:tgtEl>
                                      </p:cBhvr>
                                    </p:animEffect>
                                  </p:childTnLst>
                                </p:cTn>
                              </p:par>
                              <p:par>
                                <p:cTn id="135" presetID="10" presetClass="entr" presetSubtype="0" fill="hold" grpId="0" nodeType="withEffect">
                                  <p:stCondLst>
                                    <p:cond delay="3250"/>
                                  </p:stCondLst>
                                  <p:childTnLst>
                                    <p:set>
                                      <p:cBhvr>
                                        <p:cTn id="136" dur="1" fill="hold">
                                          <p:stCondLst>
                                            <p:cond delay="0"/>
                                          </p:stCondLst>
                                        </p:cTn>
                                        <p:tgtEl>
                                          <p:spTgt spid="180"/>
                                        </p:tgtEl>
                                        <p:attrNameLst>
                                          <p:attrName>style.visibility</p:attrName>
                                        </p:attrNameLst>
                                      </p:cBhvr>
                                      <p:to>
                                        <p:strVal val="visible"/>
                                      </p:to>
                                    </p:set>
                                    <p:animEffect transition="in" filter="fade">
                                      <p:cBhvr>
                                        <p:cTn id="137" dur="500"/>
                                        <p:tgtEl>
                                          <p:spTgt spid="180"/>
                                        </p:tgtEl>
                                      </p:cBhvr>
                                    </p:animEffect>
                                  </p:childTnLst>
                                </p:cTn>
                              </p:par>
                              <p:par>
                                <p:cTn id="138" presetID="10" presetClass="entr" presetSubtype="0" fill="hold" grpId="0" nodeType="withEffect">
                                  <p:stCondLst>
                                    <p:cond delay="3500"/>
                                  </p:stCondLst>
                                  <p:childTnLst>
                                    <p:set>
                                      <p:cBhvr>
                                        <p:cTn id="139" dur="1" fill="hold">
                                          <p:stCondLst>
                                            <p:cond delay="0"/>
                                          </p:stCondLst>
                                        </p:cTn>
                                        <p:tgtEl>
                                          <p:spTgt spid="181"/>
                                        </p:tgtEl>
                                        <p:attrNameLst>
                                          <p:attrName>style.visibility</p:attrName>
                                        </p:attrNameLst>
                                      </p:cBhvr>
                                      <p:to>
                                        <p:strVal val="visible"/>
                                      </p:to>
                                    </p:set>
                                    <p:animEffect transition="in" filter="fade">
                                      <p:cBhvr>
                                        <p:cTn id="140" dur="500"/>
                                        <p:tgtEl>
                                          <p:spTgt spid="181"/>
                                        </p:tgtEl>
                                      </p:cBhvr>
                                    </p:animEffect>
                                  </p:childTnLst>
                                </p:cTn>
                              </p:par>
                              <p:par>
                                <p:cTn id="141" presetID="10" presetClass="entr" presetSubtype="0" fill="hold" grpId="0" nodeType="withEffect">
                                  <p:stCondLst>
                                    <p:cond delay="3750"/>
                                  </p:stCondLst>
                                  <p:childTnLst>
                                    <p:set>
                                      <p:cBhvr>
                                        <p:cTn id="142" dur="1" fill="hold">
                                          <p:stCondLst>
                                            <p:cond delay="0"/>
                                          </p:stCondLst>
                                        </p:cTn>
                                        <p:tgtEl>
                                          <p:spTgt spid="182"/>
                                        </p:tgtEl>
                                        <p:attrNameLst>
                                          <p:attrName>style.visibility</p:attrName>
                                        </p:attrNameLst>
                                      </p:cBhvr>
                                      <p:to>
                                        <p:strVal val="visible"/>
                                      </p:to>
                                    </p:set>
                                    <p:animEffect transition="in" filter="fade">
                                      <p:cBhvr>
                                        <p:cTn id="143" dur="500"/>
                                        <p:tgtEl>
                                          <p:spTgt spid="182"/>
                                        </p:tgtEl>
                                      </p:cBhvr>
                                    </p:animEffect>
                                  </p:childTnLst>
                                </p:cTn>
                              </p:par>
                              <p:par>
                                <p:cTn id="144" presetID="10" presetClass="entr" presetSubtype="0" fill="hold" grpId="0" nodeType="withEffect">
                                  <p:stCondLst>
                                    <p:cond delay="4000"/>
                                  </p:stCondLst>
                                  <p:childTnLst>
                                    <p:set>
                                      <p:cBhvr>
                                        <p:cTn id="145" dur="1" fill="hold">
                                          <p:stCondLst>
                                            <p:cond delay="0"/>
                                          </p:stCondLst>
                                        </p:cTn>
                                        <p:tgtEl>
                                          <p:spTgt spid="183"/>
                                        </p:tgtEl>
                                        <p:attrNameLst>
                                          <p:attrName>style.visibility</p:attrName>
                                        </p:attrNameLst>
                                      </p:cBhvr>
                                      <p:to>
                                        <p:strVal val="visible"/>
                                      </p:to>
                                    </p:set>
                                    <p:animEffect transition="in" filter="fade">
                                      <p:cBhvr>
                                        <p:cTn id="146" dur="500"/>
                                        <p:tgtEl>
                                          <p:spTgt spid="183"/>
                                        </p:tgtEl>
                                      </p:cBhvr>
                                    </p:animEffect>
                                  </p:childTnLst>
                                </p:cTn>
                              </p:par>
                              <p:par>
                                <p:cTn id="147" presetID="10" presetClass="entr" presetSubtype="0" fill="hold" grpId="0" nodeType="withEffect">
                                  <p:stCondLst>
                                    <p:cond delay="4250"/>
                                  </p:stCondLst>
                                  <p:childTnLst>
                                    <p:set>
                                      <p:cBhvr>
                                        <p:cTn id="148" dur="1" fill="hold">
                                          <p:stCondLst>
                                            <p:cond delay="0"/>
                                          </p:stCondLst>
                                        </p:cTn>
                                        <p:tgtEl>
                                          <p:spTgt spid="184"/>
                                        </p:tgtEl>
                                        <p:attrNameLst>
                                          <p:attrName>style.visibility</p:attrName>
                                        </p:attrNameLst>
                                      </p:cBhvr>
                                      <p:to>
                                        <p:strVal val="visible"/>
                                      </p:to>
                                    </p:set>
                                    <p:animEffect transition="in" filter="fade">
                                      <p:cBhvr>
                                        <p:cTn id="149" dur="500"/>
                                        <p:tgtEl>
                                          <p:spTgt spid="184"/>
                                        </p:tgtEl>
                                      </p:cBhvr>
                                    </p:animEffect>
                                  </p:childTnLst>
                                </p:cTn>
                              </p:par>
                              <p:par>
                                <p:cTn id="150" presetID="10" presetClass="entr" presetSubtype="0" fill="hold" grpId="0" nodeType="withEffect">
                                  <p:stCondLst>
                                    <p:cond delay="4500"/>
                                  </p:stCondLst>
                                  <p:childTnLst>
                                    <p:set>
                                      <p:cBhvr>
                                        <p:cTn id="151" dur="1" fill="hold">
                                          <p:stCondLst>
                                            <p:cond delay="0"/>
                                          </p:stCondLst>
                                        </p:cTn>
                                        <p:tgtEl>
                                          <p:spTgt spid="185"/>
                                        </p:tgtEl>
                                        <p:attrNameLst>
                                          <p:attrName>style.visibility</p:attrName>
                                        </p:attrNameLst>
                                      </p:cBhvr>
                                      <p:to>
                                        <p:strVal val="visible"/>
                                      </p:to>
                                    </p:set>
                                    <p:animEffect transition="in" filter="fade">
                                      <p:cBhvr>
                                        <p:cTn id="152" dur="500"/>
                                        <p:tgtEl>
                                          <p:spTgt spid="185"/>
                                        </p:tgtEl>
                                      </p:cBhvr>
                                    </p:animEffect>
                                  </p:childTnLst>
                                </p:cTn>
                              </p:par>
                              <p:par>
                                <p:cTn id="153" presetID="10" presetClass="entr" presetSubtype="0" fill="hold" grpId="0" nodeType="withEffect">
                                  <p:stCondLst>
                                    <p:cond delay="4750"/>
                                  </p:stCondLst>
                                  <p:childTnLst>
                                    <p:set>
                                      <p:cBhvr>
                                        <p:cTn id="154" dur="1" fill="hold">
                                          <p:stCondLst>
                                            <p:cond delay="0"/>
                                          </p:stCondLst>
                                        </p:cTn>
                                        <p:tgtEl>
                                          <p:spTgt spid="186"/>
                                        </p:tgtEl>
                                        <p:attrNameLst>
                                          <p:attrName>style.visibility</p:attrName>
                                        </p:attrNameLst>
                                      </p:cBhvr>
                                      <p:to>
                                        <p:strVal val="visible"/>
                                      </p:to>
                                    </p:set>
                                    <p:animEffect transition="in" filter="fade">
                                      <p:cBhvr>
                                        <p:cTn id="155" dur="500"/>
                                        <p:tgtEl>
                                          <p:spTgt spid="186"/>
                                        </p:tgtEl>
                                      </p:cBhvr>
                                    </p:animEffect>
                                  </p:childTnLst>
                                </p:cTn>
                              </p:par>
                              <p:par>
                                <p:cTn id="156" presetID="10" presetClass="entr" presetSubtype="0" fill="hold" grpId="0" nodeType="withEffect">
                                  <p:stCondLst>
                                    <p:cond delay="5000"/>
                                  </p:stCondLst>
                                  <p:childTnLst>
                                    <p:set>
                                      <p:cBhvr>
                                        <p:cTn id="157" dur="1" fill="hold">
                                          <p:stCondLst>
                                            <p:cond delay="0"/>
                                          </p:stCondLst>
                                        </p:cTn>
                                        <p:tgtEl>
                                          <p:spTgt spid="187"/>
                                        </p:tgtEl>
                                        <p:attrNameLst>
                                          <p:attrName>style.visibility</p:attrName>
                                        </p:attrNameLst>
                                      </p:cBhvr>
                                      <p:to>
                                        <p:strVal val="visible"/>
                                      </p:to>
                                    </p:set>
                                    <p:animEffect transition="in" filter="fade">
                                      <p:cBhvr>
                                        <p:cTn id="158" dur="500"/>
                                        <p:tgtEl>
                                          <p:spTgt spid="187"/>
                                        </p:tgtEl>
                                      </p:cBhvr>
                                    </p:animEffect>
                                  </p:childTnLst>
                                </p:cTn>
                              </p:par>
                              <p:par>
                                <p:cTn id="159" presetID="10" presetClass="entr" presetSubtype="0" fill="hold" grpId="0" nodeType="withEffect">
                                  <p:stCondLst>
                                    <p:cond delay="5250"/>
                                  </p:stCondLst>
                                  <p:childTnLst>
                                    <p:set>
                                      <p:cBhvr>
                                        <p:cTn id="160" dur="1" fill="hold">
                                          <p:stCondLst>
                                            <p:cond delay="0"/>
                                          </p:stCondLst>
                                        </p:cTn>
                                        <p:tgtEl>
                                          <p:spTgt spid="188"/>
                                        </p:tgtEl>
                                        <p:attrNameLst>
                                          <p:attrName>style.visibility</p:attrName>
                                        </p:attrNameLst>
                                      </p:cBhvr>
                                      <p:to>
                                        <p:strVal val="visible"/>
                                      </p:to>
                                    </p:set>
                                    <p:animEffect transition="in" filter="fade">
                                      <p:cBhvr>
                                        <p:cTn id="161" dur="500"/>
                                        <p:tgtEl>
                                          <p:spTgt spid="188"/>
                                        </p:tgtEl>
                                      </p:cBhvr>
                                    </p:animEffect>
                                  </p:childTnLst>
                                </p:cTn>
                              </p:par>
                              <p:par>
                                <p:cTn id="162" presetID="10" presetClass="entr" presetSubtype="0" fill="hold" grpId="0" nodeType="withEffect">
                                  <p:stCondLst>
                                    <p:cond delay="5500"/>
                                  </p:stCondLst>
                                  <p:childTnLst>
                                    <p:set>
                                      <p:cBhvr>
                                        <p:cTn id="163" dur="1" fill="hold">
                                          <p:stCondLst>
                                            <p:cond delay="0"/>
                                          </p:stCondLst>
                                        </p:cTn>
                                        <p:tgtEl>
                                          <p:spTgt spid="189"/>
                                        </p:tgtEl>
                                        <p:attrNameLst>
                                          <p:attrName>style.visibility</p:attrName>
                                        </p:attrNameLst>
                                      </p:cBhvr>
                                      <p:to>
                                        <p:strVal val="visible"/>
                                      </p:to>
                                    </p:set>
                                    <p:animEffect transition="in" filter="fade">
                                      <p:cBhvr>
                                        <p:cTn id="164" dur="500"/>
                                        <p:tgtEl>
                                          <p:spTgt spid="189"/>
                                        </p:tgtEl>
                                      </p:cBhvr>
                                    </p:animEffect>
                                  </p:childTnLst>
                                </p:cTn>
                              </p:par>
                              <p:par>
                                <p:cTn id="165" presetID="10" presetClass="entr" presetSubtype="0" fill="hold" grpId="0" nodeType="withEffect">
                                  <p:stCondLst>
                                    <p:cond delay="5750"/>
                                  </p:stCondLst>
                                  <p:childTnLst>
                                    <p:set>
                                      <p:cBhvr>
                                        <p:cTn id="166" dur="1" fill="hold">
                                          <p:stCondLst>
                                            <p:cond delay="0"/>
                                          </p:stCondLst>
                                        </p:cTn>
                                        <p:tgtEl>
                                          <p:spTgt spid="190"/>
                                        </p:tgtEl>
                                        <p:attrNameLst>
                                          <p:attrName>style.visibility</p:attrName>
                                        </p:attrNameLst>
                                      </p:cBhvr>
                                      <p:to>
                                        <p:strVal val="visible"/>
                                      </p:to>
                                    </p:set>
                                    <p:animEffect transition="in" filter="fade">
                                      <p:cBhvr>
                                        <p:cTn id="167" dur="500"/>
                                        <p:tgtEl>
                                          <p:spTgt spid="190"/>
                                        </p:tgtEl>
                                      </p:cBhvr>
                                    </p:animEffect>
                                  </p:childTnLst>
                                </p:cTn>
                              </p:par>
                              <p:par>
                                <p:cTn id="168" presetID="10" presetClass="entr" presetSubtype="0" fill="hold" grpId="0" nodeType="withEffect">
                                  <p:stCondLst>
                                    <p:cond delay="6000"/>
                                  </p:stCondLst>
                                  <p:childTnLst>
                                    <p:set>
                                      <p:cBhvr>
                                        <p:cTn id="169" dur="1" fill="hold">
                                          <p:stCondLst>
                                            <p:cond delay="0"/>
                                          </p:stCondLst>
                                        </p:cTn>
                                        <p:tgtEl>
                                          <p:spTgt spid="191"/>
                                        </p:tgtEl>
                                        <p:attrNameLst>
                                          <p:attrName>style.visibility</p:attrName>
                                        </p:attrNameLst>
                                      </p:cBhvr>
                                      <p:to>
                                        <p:strVal val="visible"/>
                                      </p:to>
                                    </p:set>
                                    <p:animEffect transition="in" filter="fade">
                                      <p:cBhvr>
                                        <p:cTn id="170"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95" grpId="0" animBg="1"/>
      <p:bldP spid="97" grpId="0" animBg="1"/>
      <p:bldP spid="98" grpId="0" animBg="1"/>
      <p:bldP spid="101" grpId="0" animBg="1"/>
      <p:bldP spid="103" grpId="0" animBg="1"/>
      <p:bldP spid="104" grpId="0" animBg="1"/>
      <p:bldP spid="106" grpId="0" animBg="1"/>
      <p:bldP spid="108" grpId="0" animBg="1"/>
      <p:bldP spid="109" grpId="0" animBg="1"/>
      <p:bldP spid="111" grpId="0" animBg="1"/>
      <p:bldP spid="113" grpId="0" animBg="1"/>
      <p:bldP spid="114" grpId="0" animBg="1"/>
      <p:bldP spid="157" grpId="0" animBg="1"/>
      <p:bldP spid="15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313" grpId="0" animBg="1"/>
      <p:bldP spid="313" grpId="1" animBg="1"/>
      <p:bldP spid="314" grpId="0" animBg="1"/>
      <p:bldP spid="314" grpId="1" animBg="1"/>
      <p:bldP spid="315" grpId="0" animBg="1"/>
      <p:bldP spid="315" grpId="1" animBg="1"/>
      <p:bldP spid="316" grpId="0" animBg="1"/>
      <p:bldP spid="316" grpId="1" animBg="1"/>
      <p:bldP spid="317" grpId="0" animBg="1"/>
      <p:bldP spid="318" grpId="0" animBg="1"/>
      <p:bldP spid="319" grpId="0" animBg="1"/>
      <p:bldP spid="3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33591-9E85-45AF-8F17-01912759F5D7}"/>
              </a:ext>
            </a:extLst>
          </p:cNvPr>
          <p:cNvGrpSpPr/>
          <p:nvPr/>
        </p:nvGrpSpPr>
        <p:grpSpPr>
          <a:xfrm>
            <a:off x="3370062" y="2232227"/>
            <a:ext cx="7829949" cy="2842995"/>
            <a:chOff x="3089198" y="2237005"/>
            <a:chExt cx="7829949" cy="2842995"/>
          </a:xfrm>
        </p:grpSpPr>
        <p:sp>
          <p:nvSpPr>
            <p:cNvPr id="137" name="Rectangle: Rounded Corners 136">
              <a:extLst>
                <a:ext uri="{FF2B5EF4-FFF2-40B4-BE49-F238E27FC236}">
                  <a16:creationId xmlns:a16="http://schemas.microsoft.com/office/drawing/2014/main" id="{684F4A27-0CFF-4B10-9572-E27E052588BF}"/>
                </a:ext>
              </a:extLst>
            </p:cNvPr>
            <p:cNvSpPr/>
            <p:nvPr/>
          </p:nvSpPr>
          <p:spPr bwMode="auto">
            <a:xfrm>
              <a:off x="3089198" y="2237005"/>
              <a:ext cx="7829940" cy="803738"/>
            </a:xfrm>
            <a:prstGeom prst="roundRect">
              <a:avLst>
                <a:gd name="adj" fmla="val 3125"/>
              </a:avLst>
            </a:prstGeom>
            <a:solidFill>
              <a:schemeClr val="tx1">
                <a:alpha val="10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Kubernetes API</a:t>
              </a:r>
            </a:p>
          </p:txBody>
        </p:sp>
        <p:sp>
          <p:nvSpPr>
            <p:cNvPr id="139" name="Rectangle: Rounded Corners 138">
              <a:extLst>
                <a:ext uri="{FF2B5EF4-FFF2-40B4-BE49-F238E27FC236}">
                  <a16:creationId xmlns:a16="http://schemas.microsoft.com/office/drawing/2014/main" id="{292617B5-4D8F-4D43-8F5D-CC079B995F4D}"/>
                </a:ext>
              </a:extLst>
            </p:cNvPr>
            <p:cNvSpPr/>
            <p:nvPr/>
          </p:nvSpPr>
          <p:spPr bwMode="auto">
            <a:xfrm>
              <a:off x="3089198"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Node</a:t>
              </a:r>
            </a:p>
          </p:txBody>
        </p:sp>
        <p:sp>
          <p:nvSpPr>
            <p:cNvPr id="140" name="Rectangle: Rounded Corners 139">
              <a:extLst>
                <a:ext uri="{FF2B5EF4-FFF2-40B4-BE49-F238E27FC236}">
                  <a16:creationId xmlns:a16="http://schemas.microsoft.com/office/drawing/2014/main" id="{0F1A0662-C299-40AE-94D4-C776C2264FDA}"/>
                </a:ext>
              </a:extLst>
            </p:cNvPr>
            <p:cNvSpPr/>
            <p:nvPr/>
          </p:nvSpPr>
          <p:spPr bwMode="auto">
            <a:xfrm>
              <a:off x="4683242"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Node</a:t>
              </a:r>
            </a:p>
          </p:txBody>
        </p:sp>
        <p:sp>
          <p:nvSpPr>
            <p:cNvPr id="142" name="Rectangle: Rounded Corners 141">
              <a:extLst>
                <a:ext uri="{FF2B5EF4-FFF2-40B4-BE49-F238E27FC236}">
                  <a16:creationId xmlns:a16="http://schemas.microsoft.com/office/drawing/2014/main" id="{0087D0E1-5CAB-4709-BD60-BD0EF5BB8AA4}"/>
                </a:ext>
              </a:extLst>
            </p:cNvPr>
            <p:cNvSpPr/>
            <p:nvPr/>
          </p:nvSpPr>
          <p:spPr bwMode="auto">
            <a:xfrm>
              <a:off x="6277286"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Node</a:t>
              </a:r>
            </a:p>
          </p:txBody>
        </p:sp>
        <p:sp>
          <p:nvSpPr>
            <p:cNvPr id="143" name="Rectangle: Rounded Corners 142">
              <a:extLst>
                <a:ext uri="{FF2B5EF4-FFF2-40B4-BE49-F238E27FC236}">
                  <a16:creationId xmlns:a16="http://schemas.microsoft.com/office/drawing/2014/main" id="{9A424411-A9F2-4C14-9222-15F2C451C3F8}"/>
                </a:ext>
              </a:extLst>
            </p:cNvPr>
            <p:cNvSpPr/>
            <p:nvPr/>
          </p:nvSpPr>
          <p:spPr bwMode="auto">
            <a:xfrm>
              <a:off x="7871330" y="3201974"/>
              <a:ext cx="1453773" cy="1878026"/>
            </a:xfrm>
            <a:prstGeom prst="roundRect">
              <a:avLst>
                <a:gd name="adj" fmla="val 3125"/>
              </a:avLst>
            </a:prstGeom>
            <a:solidFill>
              <a:schemeClr val="tx1">
                <a:alpha val="5000"/>
              </a:schemeClr>
            </a:solidFill>
            <a:ln w="12700">
              <a:solidFill>
                <a:schemeClr val="tx1">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Node</a:t>
              </a:r>
            </a:p>
          </p:txBody>
        </p:sp>
        <p:sp>
          <p:nvSpPr>
            <p:cNvPr id="145" name="Rectangle: Rounded Corners 144">
              <a:extLst>
                <a:ext uri="{FF2B5EF4-FFF2-40B4-BE49-F238E27FC236}">
                  <a16:creationId xmlns:a16="http://schemas.microsoft.com/office/drawing/2014/main" id="{40DBCC59-629B-4EA3-A787-2EAB55352279}"/>
                </a:ext>
              </a:extLst>
            </p:cNvPr>
            <p:cNvSpPr/>
            <p:nvPr/>
          </p:nvSpPr>
          <p:spPr bwMode="auto">
            <a:xfrm>
              <a:off x="9465374" y="3201974"/>
              <a:ext cx="1453773" cy="1878026"/>
            </a:xfrm>
            <a:prstGeom prst="roundRect">
              <a:avLst>
                <a:gd name="adj" fmla="val 3125"/>
              </a:avLst>
            </a:prstGeom>
            <a:solidFill>
              <a:schemeClr val="accent3">
                <a:alpha val="3000"/>
              </a:schemeClr>
            </a:solid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virtual </a:t>
              </a:r>
              <a:r>
                <a:rPr lang="en-US" err="1">
                  <a:solidFill>
                    <a:schemeClr val="tx1"/>
                  </a:solidFill>
                  <a:ea typeface="Segoe UI" pitchFamily="34" charset="0"/>
                  <a:cs typeface="Segoe UI" pitchFamily="34" charset="0"/>
                </a:rPr>
                <a:t>kubelet</a:t>
              </a:r>
              <a:endParaRPr lang="en-US">
                <a:solidFill>
                  <a:schemeClr val="tx1"/>
                </a:solidFill>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2D8E7604-460E-4E99-9200-94744D3E60B2}"/>
                </a:ext>
              </a:extLst>
            </p:cNvPr>
            <p:cNvSpPr/>
            <p:nvPr/>
          </p:nvSpPr>
          <p:spPr bwMode="auto">
            <a:xfrm>
              <a:off x="3285139"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err="1">
                  <a:solidFill>
                    <a:schemeClr val="tx1"/>
                  </a:solidFill>
                  <a:ea typeface="Segoe UI" pitchFamily="34" charset="0"/>
                  <a:cs typeface="Segoe UI" pitchFamily="34" charset="0"/>
                </a:rPr>
                <a:t>Kubelet</a:t>
              </a:r>
              <a:endParaRPr lang="en-US" sz="1400">
                <a:solidFill>
                  <a:schemeClr val="tx1"/>
                </a:solidFill>
                <a:ea typeface="Segoe UI" pitchFamily="34" charset="0"/>
                <a:cs typeface="Segoe UI" pitchFamily="34" charset="0"/>
              </a:endParaRPr>
            </a:p>
          </p:txBody>
        </p:sp>
        <p:sp>
          <p:nvSpPr>
            <p:cNvPr id="147" name="Rectangle: Rounded Corners 146">
              <a:extLst>
                <a:ext uri="{FF2B5EF4-FFF2-40B4-BE49-F238E27FC236}">
                  <a16:creationId xmlns:a16="http://schemas.microsoft.com/office/drawing/2014/main" id="{4C94036C-2B16-46F6-A4CE-90E6A8FC5E6E}"/>
                </a:ext>
              </a:extLst>
            </p:cNvPr>
            <p:cNvSpPr/>
            <p:nvPr/>
          </p:nvSpPr>
          <p:spPr bwMode="auto">
            <a:xfrm>
              <a:off x="4858820"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err="1">
                  <a:solidFill>
                    <a:schemeClr val="tx1"/>
                  </a:solidFill>
                  <a:ea typeface="Segoe UI" pitchFamily="34" charset="0"/>
                  <a:cs typeface="Segoe UI" pitchFamily="34" charset="0"/>
                </a:rPr>
                <a:t>Kubelet</a:t>
              </a:r>
              <a:endParaRPr lang="en-US" sz="1400">
                <a:solidFill>
                  <a:schemeClr val="tx1"/>
                </a:solidFill>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463D4447-DE97-412B-83A8-C54A9AC517FE}"/>
                </a:ext>
              </a:extLst>
            </p:cNvPr>
            <p:cNvSpPr/>
            <p:nvPr/>
          </p:nvSpPr>
          <p:spPr bwMode="auto">
            <a:xfrm>
              <a:off x="6473223"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err="1">
                  <a:solidFill>
                    <a:schemeClr val="tx1"/>
                  </a:solidFill>
                  <a:ea typeface="Segoe UI" pitchFamily="34" charset="0"/>
                  <a:cs typeface="Segoe UI" pitchFamily="34" charset="0"/>
                </a:rPr>
                <a:t>Kubelet</a:t>
              </a:r>
              <a:endParaRPr lang="en-US" sz="1400">
                <a:solidFill>
                  <a:schemeClr val="tx1"/>
                </a:solidFill>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000DADE3-CC45-41A8-9C28-BB2FD147F76C}"/>
                </a:ext>
              </a:extLst>
            </p:cNvPr>
            <p:cNvSpPr/>
            <p:nvPr/>
          </p:nvSpPr>
          <p:spPr bwMode="auto">
            <a:xfrm>
              <a:off x="8067271" y="3397768"/>
              <a:ext cx="1061890" cy="1059890"/>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err="1">
                  <a:solidFill>
                    <a:schemeClr val="tx1"/>
                  </a:solidFill>
                  <a:ea typeface="Segoe UI" pitchFamily="34" charset="0"/>
                  <a:cs typeface="Segoe UI" pitchFamily="34" charset="0"/>
                </a:rPr>
                <a:t>Kubelet</a:t>
              </a:r>
              <a:endParaRPr lang="en-US" sz="1400">
                <a:solidFill>
                  <a:schemeClr val="tx1"/>
                </a:solidFill>
                <a:ea typeface="Segoe UI" pitchFamily="34" charset="0"/>
                <a:cs typeface="Segoe UI" pitchFamily="34" charset="0"/>
              </a:endParaRPr>
            </a:p>
          </p:txBody>
        </p:sp>
      </p:grpSp>
      <p:sp>
        <p:nvSpPr>
          <p:cNvPr id="153" name="Text Placeholder 2">
            <a:extLst>
              <a:ext uri="{FF2B5EF4-FFF2-40B4-BE49-F238E27FC236}">
                <a16:creationId xmlns:a16="http://schemas.microsoft.com/office/drawing/2014/main" id="{30EA6C41-B748-42A2-9D9C-60F9B2EAEAFC}"/>
              </a:ext>
            </a:extLst>
          </p:cNvPr>
          <p:cNvSpPr txBox="1">
            <a:spLocks/>
          </p:cNvSpPr>
          <p:nvPr/>
        </p:nvSpPr>
        <p:spPr>
          <a:xfrm>
            <a:off x="3370063" y="5404324"/>
            <a:ext cx="3549352" cy="118180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100000"/>
              </a:lnSpc>
              <a:spcBef>
                <a:spcPts val="0"/>
              </a:spcBef>
              <a:buSzTx/>
              <a:buNone/>
            </a:pPr>
            <a:r>
              <a:rPr lang="en-US" sz="1600">
                <a:solidFill>
                  <a:schemeClr val="accent5">
                    <a:lumMod val="75000"/>
                    <a:lumOff val="25000"/>
                  </a:schemeClr>
                </a:solidFill>
                <a:latin typeface="Consolas" charset="0"/>
                <a:ea typeface="Consolas" charset="0"/>
                <a:cs typeface="Consolas" charset="0"/>
              </a:rPr>
              <a:t>Typical </a:t>
            </a:r>
            <a:r>
              <a:rPr lang="en-US" sz="1600" err="1">
                <a:solidFill>
                  <a:schemeClr val="accent5">
                    <a:lumMod val="75000"/>
                    <a:lumOff val="25000"/>
                  </a:schemeClr>
                </a:solidFill>
                <a:latin typeface="Consolas" charset="0"/>
                <a:ea typeface="Consolas" charset="0"/>
                <a:cs typeface="Consolas" charset="0"/>
              </a:rPr>
              <a:t>kubelets</a:t>
            </a:r>
            <a:r>
              <a:rPr lang="en-US" sz="1600">
                <a:solidFill>
                  <a:schemeClr val="accent5">
                    <a:lumMod val="75000"/>
                    <a:lumOff val="25000"/>
                  </a:schemeClr>
                </a:solidFill>
                <a:latin typeface="Consolas" charset="0"/>
                <a:ea typeface="Consolas" charset="0"/>
                <a:cs typeface="Consolas" charset="0"/>
              </a:rPr>
              <a:t> implement the pod and container operations for each node as usual.</a:t>
            </a:r>
          </a:p>
        </p:txBody>
      </p:sp>
      <p:sp>
        <p:nvSpPr>
          <p:cNvPr id="154" name="Text Placeholder 2">
            <a:extLst>
              <a:ext uri="{FF2B5EF4-FFF2-40B4-BE49-F238E27FC236}">
                <a16:creationId xmlns:a16="http://schemas.microsoft.com/office/drawing/2014/main" id="{822F253F-5979-4929-B2C6-613477517BE0}"/>
              </a:ext>
            </a:extLst>
          </p:cNvPr>
          <p:cNvSpPr txBox="1">
            <a:spLocks/>
          </p:cNvSpPr>
          <p:nvPr/>
        </p:nvSpPr>
        <p:spPr>
          <a:xfrm>
            <a:off x="7165073" y="5404324"/>
            <a:ext cx="4034929" cy="118180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14400">
              <a:lnSpc>
                <a:spcPct val="100000"/>
              </a:lnSpc>
              <a:spcBef>
                <a:spcPts val="0"/>
              </a:spcBef>
              <a:buSzTx/>
              <a:buNone/>
            </a:pPr>
            <a:r>
              <a:rPr lang="en-US" sz="1600">
                <a:solidFill>
                  <a:schemeClr val="tx2"/>
                </a:solidFill>
                <a:latin typeface="Consolas" charset="0"/>
                <a:ea typeface="Consolas" charset="0"/>
                <a:cs typeface="Consolas" charset="0"/>
              </a:rPr>
              <a:t>Virtual </a:t>
            </a:r>
            <a:r>
              <a:rPr lang="en-US" sz="1600" err="1">
                <a:solidFill>
                  <a:schemeClr val="tx2"/>
                </a:solidFill>
                <a:latin typeface="Consolas" charset="0"/>
                <a:ea typeface="Consolas" charset="0"/>
                <a:cs typeface="Consolas" charset="0"/>
              </a:rPr>
              <a:t>kublet</a:t>
            </a:r>
            <a:r>
              <a:rPr lang="en-US" sz="1600">
                <a:solidFill>
                  <a:schemeClr val="tx2"/>
                </a:solidFill>
                <a:latin typeface="Consolas" charset="0"/>
                <a:ea typeface="Consolas" charset="0"/>
                <a:cs typeface="Consolas" charset="0"/>
              </a:rPr>
              <a:t> registers itself as a “node” and allows developers to program their own behaviors for operations on pods and containers. </a:t>
            </a:r>
          </a:p>
        </p:txBody>
      </p:sp>
      <p:sp>
        <p:nvSpPr>
          <p:cNvPr id="44" name="Title 4">
            <a:extLst>
              <a:ext uri="{FF2B5EF4-FFF2-40B4-BE49-F238E27FC236}">
                <a16:creationId xmlns:a16="http://schemas.microsoft.com/office/drawing/2014/main" id="{197C0C7A-CBAF-4AF6-9E54-417DB5484DB8}"/>
              </a:ext>
            </a:extLst>
          </p:cNvPr>
          <p:cNvSpPr txBox="1">
            <a:spLocks/>
          </p:cNvSpPr>
          <p:nvPr/>
        </p:nvSpPr>
        <p:spPr>
          <a:xfrm>
            <a:off x="2447918" y="515178"/>
            <a:ext cx="8728081" cy="87150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52BD7E9D-D6CF-4176-97CB-C962F762600B}"/>
              </a:ext>
            </a:extLst>
          </p:cNvPr>
          <p:cNvSpPr txBox="1"/>
          <p:nvPr/>
        </p:nvSpPr>
        <p:spPr>
          <a:xfrm>
            <a:off x="3721731" y="1328029"/>
            <a:ext cx="712660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Virtual </a:t>
            </a:r>
            <a:r>
              <a:rPr lang="en-US" sz="2400" err="1">
                <a:solidFill>
                  <a:schemeClr val="accent1"/>
                </a:solidFill>
                <a:cs typeface="Segoe UI Semibold" panose="020B0702040204020203" pitchFamily="34" charset="0"/>
              </a:rPr>
              <a:t>Kubelet</a:t>
            </a:r>
            <a:endParaRPr lang="en-US" sz="2400">
              <a:solidFill>
                <a:schemeClr val="accent1"/>
              </a:solidFill>
              <a:cs typeface="Segoe UI Semibold" panose="020B0702040204020203" pitchFamily="34" charset="0"/>
            </a:endParaRPr>
          </a:p>
        </p:txBody>
      </p:sp>
      <p:sp>
        <p:nvSpPr>
          <p:cNvPr id="106" name="Rectangle 105">
            <a:extLst>
              <a:ext uri="{FF2B5EF4-FFF2-40B4-BE49-F238E27FC236}">
                <a16:creationId xmlns:a16="http://schemas.microsoft.com/office/drawing/2014/main" id="{8C915C71-8372-436F-B7D9-15417520FDA2}"/>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8EE74112-7FC4-46E9-BBDF-4D31862200EF}"/>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Rectangle: Rounded Corners 107">
            <a:extLst>
              <a:ext uri="{FF2B5EF4-FFF2-40B4-BE49-F238E27FC236}">
                <a16:creationId xmlns:a16="http://schemas.microsoft.com/office/drawing/2014/main" id="{8D99344A-EBF4-4D62-80A3-7678F0E211F6}"/>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109" name="Rectangle: Rounded Corners 108">
            <a:extLst>
              <a:ext uri="{FF2B5EF4-FFF2-40B4-BE49-F238E27FC236}">
                <a16:creationId xmlns:a16="http://schemas.microsoft.com/office/drawing/2014/main" id="{C30D716D-9BAF-4E9B-8CA3-528390E16833}"/>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110" name="Rectangle: Rounded Corners 109">
            <a:extLst>
              <a:ext uri="{FF2B5EF4-FFF2-40B4-BE49-F238E27FC236}">
                <a16:creationId xmlns:a16="http://schemas.microsoft.com/office/drawing/2014/main" id="{92F39F53-730F-4483-A8DA-29650C659412}"/>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11" name="Rectangle: Rounded Corners 110">
            <a:extLst>
              <a:ext uri="{FF2B5EF4-FFF2-40B4-BE49-F238E27FC236}">
                <a16:creationId xmlns:a16="http://schemas.microsoft.com/office/drawing/2014/main" id="{BEE28C9F-9DE4-4CC6-B53A-DB0990CB9A0A}"/>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12" name="Rectangle: Rounded Corners 111">
            <a:extLst>
              <a:ext uri="{FF2B5EF4-FFF2-40B4-BE49-F238E27FC236}">
                <a16:creationId xmlns:a16="http://schemas.microsoft.com/office/drawing/2014/main" id="{CE816414-493D-4C81-95CB-624A2EC885B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13" name="Group 112">
            <a:extLst>
              <a:ext uri="{FF2B5EF4-FFF2-40B4-BE49-F238E27FC236}">
                <a16:creationId xmlns:a16="http://schemas.microsoft.com/office/drawing/2014/main" id="{FC211357-D6A9-4661-B737-CFDAB97ECA5F}"/>
              </a:ext>
            </a:extLst>
          </p:cNvPr>
          <p:cNvGrpSpPr/>
          <p:nvPr/>
        </p:nvGrpSpPr>
        <p:grpSpPr>
          <a:xfrm>
            <a:off x="787315" y="383763"/>
            <a:ext cx="558967" cy="539511"/>
            <a:chOff x="2368476" y="589018"/>
            <a:chExt cx="1012508" cy="977265"/>
          </a:xfrm>
        </p:grpSpPr>
        <p:sp>
          <p:nvSpPr>
            <p:cNvPr id="114" name="Freeform: Shape 113">
              <a:extLst>
                <a:ext uri="{FF2B5EF4-FFF2-40B4-BE49-F238E27FC236}">
                  <a16:creationId xmlns:a16="http://schemas.microsoft.com/office/drawing/2014/main" id="{EBBDC60E-6E53-44DD-A4A4-020FEB18600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4D9599F6-E511-4316-B11A-CA183C363E1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F34B9933-441D-4951-B797-9B8933CA4C8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EDB1AA5A-E67D-49CB-808D-82DB47F7BDA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B3557BF9-62BE-45BA-ACCD-8E729F27818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19" name="Freeform: Shape 118">
              <a:extLst>
                <a:ext uri="{FF2B5EF4-FFF2-40B4-BE49-F238E27FC236}">
                  <a16:creationId xmlns:a16="http://schemas.microsoft.com/office/drawing/2014/main" id="{13954926-2DE3-47F8-AFBA-3D6AC6C0962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20" name="Freeform: Shape 119">
              <a:extLst>
                <a:ext uri="{FF2B5EF4-FFF2-40B4-BE49-F238E27FC236}">
                  <a16:creationId xmlns:a16="http://schemas.microsoft.com/office/drawing/2014/main" id="{64A9F9C9-0DC1-40DB-98E3-D52E3C407B7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8D1E6BA8-363D-476A-A89A-984ED9F24CE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2" name="Freeform: Shape 121">
              <a:extLst>
                <a:ext uri="{FF2B5EF4-FFF2-40B4-BE49-F238E27FC236}">
                  <a16:creationId xmlns:a16="http://schemas.microsoft.com/office/drawing/2014/main" id="{F47AF27E-210E-4262-99A3-E58DA7D6BC1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23" name="Freeform: Shape 122">
              <a:extLst>
                <a:ext uri="{FF2B5EF4-FFF2-40B4-BE49-F238E27FC236}">
                  <a16:creationId xmlns:a16="http://schemas.microsoft.com/office/drawing/2014/main" id="{CA00AE52-BB1F-4211-996F-65D1EAC5251E}"/>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D9338D74-BD41-4247-9480-0F2629541ED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5" name="Freeform: Shape 124">
              <a:extLst>
                <a:ext uri="{FF2B5EF4-FFF2-40B4-BE49-F238E27FC236}">
                  <a16:creationId xmlns:a16="http://schemas.microsoft.com/office/drawing/2014/main" id="{6FF28CF7-F899-4CDF-8FB0-B7A1340EF482}"/>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26" name="Freeform: Shape 125">
              <a:extLst>
                <a:ext uri="{FF2B5EF4-FFF2-40B4-BE49-F238E27FC236}">
                  <a16:creationId xmlns:a16="http://schemas.microsoft.com/office/drawing/2014/main" id="{0C1107E8-91A6-446C-AD8A-4E8D7B69199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679FB535-913D-40DC-B942-27D26CBC303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2F76CC88-29E8-43C3-B2CA-EF788125AAC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490FACD2-3DAF-4857-A886-967EE04F548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E77DD9A9-4D29-4059-A9E9-C385EBE8589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08293D1D-F34A-4D38-87EE-F693E524F30C}"/>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32" name="Freeform: Shape 131">
              <a:extLst>
                <a:ext uri="{FF2B5EF4-FFF2-40B4-BE49-F238E27FC236}">
                  <a16:creationId xmlns:a16="http://schemas.microsoft.com/office/drawing/2014/main" id="{830C7CE6-9536-48AE-97F0-BFAE34C6058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33" name="Freeform: Shape 132">
              <a:extLst>
                <a:ext uri="{FF2B5EF4-FFF2-40B4-BE49-F238E27FC236}">
                  <a16:creationId xmlns:a16="http://schemas.microsoft.com/office/drawing/2014/main" id="{75516BE8-E811-4CC1-8979-FC2E46940E3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1F7ECF68-49ED-49ED-ACFA-EBEEAA8AF8E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35" name="Group 134">
            <a:extLst>
              <a:ext uri="{FF2B5EF4-FFF2-40B4-BE49-F238E27FC236}">
                <a16:creationId xmlns:a16="http://schemas.microsoft.com/office/drawing/2014/main" id="{1CD60922-FA78-48AA-95BC-0A29B97F9756}"/>
              </a:ext>
            </a:extLst>
          </p:cNvPr>
          <p:cNvGrpSpPr/>
          <p:nvPr/>
        </p:nvGrpSpPr>
        <p:grpSpPr>
          <a:xfrm>
            <a:off x="733398" y="1682031"/>
            <a:ext cx="584655" cy="518563"/>
            <a:chOff x="2878931" y="2940843"/>
            <a:chExt cx="1095375" cy="971550"/>
          </a:xfrm>
        </p:grpSpPr>
        <p:sp>
          <p:nvSpPr>
            <p:cNvPr id="136" name="Freeform: Shape 135">
              <a:extLst>
                <a:ext uri="{FF2B5EF4-FFF2-40B4-BE49-F238E27FC236}">
                  <a16:creationId xmlns:a16="http://schemas.microsoft.com/office/drawing/2014/main" id="{E6BDD749-2828-4FDF-9047-E83B30B7679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2D936B17-E0D4-49EC-B950-199F590A36C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41" name="Freeform: Shape 140">
              <a:extLst>
                <a:ext uri="{FF2B5EF4-FFF2-40B4-BE49-F238E27FC236}">
                  <a16:creationId xmlns:a16="http://schemas.microsoft.com/office/drawing/2014/main" id="{0D7014D8-009C-4E93-A8A1-243489CB16B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44" name="Freeform: Shape 143">
              <a:extLst>
                <a:ext uri="{FF2B5EF4-FFF2-40B4-BE49-F238E27FC236}">
                  <a16:creationId xmlns:a16="http://schemas.microsoft.com/office/drawing/2014/main" id="{A6430F0D-B727-4121-B66A-04CE0958516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F89386CF-072B-4CE6-9A4B-DD80C9137D8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33BEDAA3-DD64-4291-8642-3672F290969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251D0227-4C2A-4C2D-9B1F-8D9C31CF87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55" name="Group 154">
            <a:extLst>
              <a:ext uri="{FF2B5EF4-FFF2-40B4-BE49-F238E27FC236}">
                <a16:creationId xmlns:a16="http://schemas.microsoft.com/office/drawing/2014/main" id="{F4307EF4-2691-455D-88F5-CE1A8C76CC41}"/>
              </a:ext>
            </a:extLst>
          </p:cNvPr>
          <p:cNvGrpSpPr/>
          <p:nvPr/>
        </p:nvGrpSpPr>
        <p:grpSpPr>
          <a:xfrm>
            <a:off x="765798" y="5557947"/>
            <a:ext cx="622506" cy="551594"/>
            <a:chOff x="4360069" y="2943701"/>
            <a:chExt cx="1095375" cy="970597"/>
          </a:xfrm>
        </p:grpSpPr>
        <p:sp>
          <p:nvSpPr>
            <p:cNvPr id="156" name="Freeform: Shape 155">
              <a:extLst>
                <a:ext uri="{FF2B5EF4-FFF2-40B4-BE49-F238E27FC236}">
                  <a16:creationId xmlns:a16="http://schemas.microsoft.com/office/drawing/2014/main" id="{95C9CDF4-7FB7-429A-92CA-7CA779B81F7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57" name="Freeform: Shape 156">
              <a:extLst>
                <a:ext uri="{FF2B5EF4-FFF2-40B4-BE49-F238E27FC236}">
                  <a16:creationId xmlns:a16="http://schemas.microsoft.com/office/drawing/2014/main" id="{3120757A-07B3-4A93-9B2F-96191CD7EB04}"/>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0206561C-7C13-4134-BABD-A0CB5DA4A9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59" name="Freeform: Shape 158">
              <a:extLst>
                <a:ext uri="{FF2B5EF4-FFF2-40B4-BE49-F238E27FC236}">
                  <a16:creationId xmlns:a16="http://schemas.microsoft.com/office/drawing/2014/main" id="{454C9D74-E491-4531-A881-31A7BD5A7DC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60" name="Freeform: Shape 159">
              <a:extLst>
                <a:ext uri="{FF2B5EF4-FFF2-40B4-BE49-F238E27FC236}">
                  <a16:creationId xmlns:a16="http://schemas.microsoft.com/office/drawing/2014/main" id="{CCBEC2A6-564C-469E-8256-F406C1C20F1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61" name="Freeform: Shape 160">
              <a:extLst>
                <a:ext uri="{FF2B5EF4-FFF2-40B4-BE49-F238E27FC236}">
                  <a16:creationId xmlns:a16="http://schemas.microsoft.com/office/drawing/2014/main" id="{3F384FDA-68D7-477A-9D56-8047E90616E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62" name="Group 161">
            <a:extLst>
              <a:ext uri="{FF2B5EF4-FFF2-40B4-BE49-F238E27FC236}">
                <a16:creationId xmlns:a16="http://schemas.microsoft.com/office/drawing/2014/main" id="{12CB8546-759C-4C92-A468-8FCE72F0FBCE}"/>
              </a:ext>
            </a:extLst>
          </p:cNvPr>
          <p:cNvGrpSpPr/>
          <p:nvPr/>
        </p:nvGrpSpPr>
        <p:grpSpPr>
          <a:xfrm>
            <a:off x="703070" y="2979242"/>
            <a:ext cx="660357" cy="523360"/>
            <a:chOff x="3517678" y="3062050"/>
            <a:chExt cx="1225868" cy="971550"/>
          </a:xfrm>
        </p:grpSpPr>
        <p:sp>
          <p:nvSpPr>
            <p:cNvPr id="163" name="Freeform: Shape 162">
              <a:extLst>
                <a:ext uri="{FF2B5EF4-FFF2-40B4-BE49-F238E27FC236}">
                  <a16:creationId xmlns:a16="http://schemas.microsoft.com/office/drawing/2014/main" id="{8AF899CF-3A06-4F82-8BD7-A9FFE3B453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64" name="Freeform: Shape 163">
              <a:extLst>
                <a:ext uri="{FF2B5EF4-FFF2-40B4-BE49-F238E27FC236}">
                  <a16:creationId xmlns:a16="http://schemas.microsoft.com/office/drawing/2014/main" id="{4DA5A3DC-E4C7-4392-924F-E2486DA9A7B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65" name="Freeform: Shape 164">
              <a:extLst>
                <a:ext uri="{FF2B5EF4-FFF2-40B4-BE49-F238E27FC236}">
                  <a16:creationId xmlns:a16="http://schemas.microsoft.com/office/drawing/2014/main" id="{7E9BD8B5-D11D-43A8-BD44-910740F722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66" name="Freeform: Shape 165">
              <a:extLst>
                <a:ext uri="{FF2B5EF4-FFF2-40B4-BE49-F238E27FC236}">
                  <a16:creationId xmlns:a16="http://schemas.microsoft.com/office/drawing/2014/main" id="{E09BCE50-55DA-46B7-901D-8E3921831E2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67" name="Freeform: Shape 166">
              <a:extLst>
                <a:ext uri="{FF2B5EF4-FFF2-40B4-BE49-F238E27FC236}">
                  <a16:creationId xmlns:a16="http://schemas.microsoft.com/office/drawing/2014/main" id="{3F1EB9A9-B847-4F6F-96EC-F2AD273D808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68" name="Freeform: Shape 167">
              <a:extLst>
                <a:ext uri="{FF2B5EF4-FFF2-40B4-BE49-F238E27FC236}">
                  <a16:creationId xmlns:a16="http://schemas.microsoft.com/office/drawing/2014/main" id="{A839125A-E090-4B80-BB8F-B72B5381D1C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69" name="Freeform: Shape 168">
              <a:extLst>
                <a:ext uri="{FF2B5EF4-FFF2-40B4-BE49-F238E27FC236}">
                  <a16:creationId xmlns:a16="http://schemas.microsoft.com/office/drawing/2014/main" id="{68A02D91-012E-41B8-B612-E17F118E8D5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70" name="Freeform: Shape 169">
              <a:extLst>
                <a:ext uri="{FF2B5EF4-FFF2-40B4-BE49-F238E27FC236}">
                  <a16:creationId xmlns:a16="http://schemas.microsoft.com/office/drawing/2014/main" id="{3216BD09-BA73-477E-B3DB-072941A295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71" name="Freeform: Shape 170">
              <a:extLst>
                <a:ext uri="{FF2B5EF4-FFF2-40B4-BE49-F238E27FC236}">
                  <a16:creationId xmlns:a16="http://schemas.microsoft.com/office/drawing/2014/main" id="{EBAE51E0-2BCD-404F-A017-C08A2EEA2EC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72" name="Freeform: Shape 171">
              <a:extLst>
                <a:ext uri="{FF2B5EF4-FFF2-40B4-BE49-F238E27FC236}">
                  <a16:creationId xmlns:a16="http://schemas.microsoft.com/office/drawing/2014/main" id="{89D08DD1-A00C-4726-A337-E16217085B5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73" name="Freeform: Shape 172">
              <a:extLst>
                <a:ext uri="{FF2B5EF4-FFF2-40B4-BE49-F238E27FC236}">
                  <a16:creationId xmlns:a16="http://schemas.microsoft.com/office/drawing/2014/main" id="{F95BE7AA-7F0D-4191-A214-3FCA03E8B33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74" name="Freeform: Shape 173">
              <a:extLst>
                <a:ext uri="{FF2B5EF4-FFF2-40B4-BE49-F238E27FC236}">
                  <a16:creationId xmlns:a16="http://schemas.microsoft.com/office/drawing/2014/main" id="{F75DD84F-754C-47EB-A4FF-C241E26E927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75" name="Freeform: Shape 174">
              <a:extLst>
                <a:ext uri="{FF2B5EF4-FFF2-40B4-BE49-F238E27FC236}">
                  <a16:creationId xmlns:a16="http://schemas.microsoft.com/office/drawing/2014/main" id="{2F3852CC-4762-426D-93CB-8A288064C70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76" name="Graphic 175">
            <a:extLst>
              <a:ext uri="{FF2B5EF4-FFF2-40B4-BE49-F238E27FC236}">
                <a16:creationId xmlns:a16="http://schemas.microsoft.com/office/drawing/2014/main" id="{8D848EB1-3F18-4BD8-87AC-684EFC8E4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77" name="Rectangle 76">
            <a:hlinkClick r:id="rId5" action="ppaction://hlinksldjump"/>
            <a:extLst>
              <a:ext uri="{FF2B5EF4-FFF2-40B4-BE49-F238E27FC236}">
                <a16:creationId xmlns:a16="http://schemas.microsoft.com/office/drawing/2014/main" id="{8AAAC79E-36D7-4725-81F9-F9D2553647BA}"/>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hlinkClick r:id="rId6" action="ppaction://hlinksldjump"/>
            <a:extLst>
              <a:ext uri="{FF2B5EF4-FFF2-40B4-BE49-F238E27FC236}">
                <a16:creationId xmlns:a16="http://schemas.microsoft.com/office/drawing/2014/main" id="{CDA925C2-CBEC-41AB-8F54-46FC4425B084}"/>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hlinkClick r:id="rId7" action="ppaction://hlinksldjump"/>
            <a:extLst>
              <a:ext uri="{FF2B5EF4-FFF2-40B4-BE49-F238E27FC236}">
                <a16:creationId xmlns:a16="http://schemas.microsoft.com/office/drawing/2014/main" id="{50B0159B-0645-4B88-9035-B227B754EC6F}"/>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rId8" action="ppaction://hlinksldjump"/>
            <a:extLst>
              <a:ext uri="{FF2B5EF4-FFF2-40B4-BE49-F238E27FC236}">
                <a16:creationId xmlns:a16="http://schemas.microsoft.com/office/drawing/2014/main" id="{8005BF52-701B-4C9D-B354-8FBC5113C1EA}"/>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9" action="ppaction://hlinksldjump"/>
            <a:extLst>
              <a:ext uri="{FF2B5EF4-FFF2-40B4-BE49-F238E27FC236}">
                <a16:creationId xmlns:a16="http://schemas.microsoft.com/office/drawing/2014/main" id="{42B81C8F-CAE1-4F85-BEA4-D28C5A2CC5D6}"/>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04873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58255FC7-D9BD-4C8B-A741-3379B8576D5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56364" y="4596214"/>
            <a:ext cx="3664112" cy="1504036"/>
          </a:xfrm>
          <a:prstGeom prst="rect">
            <a:avLst/>
          </a:prstGeom>
          <a:ln w="19050">
            <a:solidFill>
              <a:schemeClr val="bg2"/>
            </a:solidFill>
          </a:ln>
        </p:spPr>
      </p:pic>
      <p:pic>
        <p:nvPicPr>
          <p:cNvPr id="2" name="Picture 1">
            <a:hlinkClick r:id="rId5"/>
            <a:extLst>
              <a:ext uri="{FF2B5EF4-FFF2-40B4-BE49-F238E27FC236}">
                <a16:creationId xmlns:a16="http://schemas.microsoft.com/office/drawing/2014/main" id="{CAE1542B-ABF6-45A4-B942-F313DC3F311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756364" y="2600703"/>
            <a:ext cx="3664112" cy="1504037"/>
          </a:xfrm>
          <a:prstGeom prst="rect">
            <a:avLst/>
          </a:prstGeom>
          <a:ln w="19050">
            <a:solidFill>
              <a:schemeClr val="bg2"/>
            </a:solidFill>
          </a:ln>
        </p:spPr>
      </p:pic>
      <p:sp>
        <p:nvSpPr>
          <p:cNvPr id="4" name="TextBox 3">
            <a:extLst>
              <a:ext uri="{FF2B5EF4-FFF2-40B4-BE49-F238E27FC236}">
                <a16:creationId xmlns:a16="http://schemas.microsoft.com/office/drawing/2014/main" id="{40EC4DB3-70CC-4163-8738-B44091FED9B1}"/>
              </a:ext>
            </a:extLst>
          </p:cNvPr>
          <p:cNvSpPr txBox="1"/>
          <p:nvPr/>
        </p:nvSpPr>
        <p:spPr>
          <a:xfrm>
            <a:off x="3149591" y="1328029"/>
            <a:ext cx="827088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Resources</a:t>
            </a:r>
          </a:p>
        </p:txBody>
      </p:sp>
      <p:sp>
        <p:nvSpPr>
          <p:cNvPr id="27" name="TextBox 26">
            <a:extLst>
              <a:ext uri="{FF2B5EF4-FFF2-40B4-BE49-F238E27FC236}">
                <a16:creationId xmlns:a16="http://schemas.microsoft.com/office/drawing/2014/main" id="{FCC2626B-753A-4032-950B-A927E5D679A3}"/>
              </a:ext>
            </a:extLst>
          </p:cNvPr>
          <p:cNvSpPr txBox="1"/>
          <p:nvPr/>
        </p:nvSpPr>
        <p:spPr>
          <a:xfrm>
            <a:off x="7725780" y="2294030"/>
            <a:ext cx="2357373"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Azure Container Instances</a:t>
            </a:r>
          </a:p>
        </p:txBody>
      </p:sp>
      <p:sp>
        <p:nvSpPr>
          <p:cNvPr id="28" name="TextBox 27">
            <a:extLst>
              <a:ext uri="{FF2B5EF4-FFF2-40B4-BE49-F238E27FC236}">
                <a16:creationId xmlns:a16="http://schemas.microsoft.com/office/drawing/2014/main" id="{A35DC6E4-4137-4415-89CC-E02282C2C125}"/>
              </a:ext>
            </a:extLst>
          </p:cNvPr>
          <p:cNvSpPr txBox="1"/>
          <p:nvPr/>
        </p:nvSpPr>
        <p:spPr>
          <a:xfrm>
            <a:off x="7756364" y="4289540"/>
            <a:ext cx="3664111"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Using Kubernetes with Azure Container Instances</a:t>
            </a:r>
          </a:p>
        </p:txBody>
      </p:sp>
      <p:sp>
        <p:nvSpPr>
          <p:cNvPr id="29" name="TextBox 28">
            <a:extLst>
              <a:ext uri="{FF2B5EF4-FFF2-40B4-BE49-F238E27FC236}">
                <a16:creationId xmlns:a16="http://schemas.microsoft.com/office/drawing/2014/main" id="{18CE0B6F-89AB-4C04-8EC7-8EE4FD4DC0B4}"/>
              </a:ext>
            </a:extLst>
          </p:cNvPr>
          <p:cNvSpPr txBox="1"/>
          <p:nvPr/>
        </p:nvSpPr>
        <p:spPr>
          <a:xfrm>
            <a:off x="3012154" y="2309792"/>
            <a:ext cx="3938984" cy="2240613"/>
          </a:xfrm>
          <a:prstGeom prst="rect">
            <a:avLst/>
          </a:prstGeom>
          <a:noFill/>
        </p:spPr>
        <p:txBody>
          <a:bodyPr wrap="square" lIns="146304" tIns="0" rIns="146304" bIns="146304" rtlCol="0" anchor="t">
            <a:spAutoFit/>
          </a:bodyPr>
          <a:lstStyle/>
          <a:p>
            <a:pPr marL="285750" indent="-285750">
              <a:spcAft>
                <a:spcPts val="1200"/>
              </a:spcAft>
              <a:buFont typeface="Arial" panose="020B0604020202020204" pitchFamily="34" charset="0"/>
              <a:buChar char="•"/>
            </a:pPr>
            <a:r>
              <a:rPr lang="en-US" sz="1600">
                <a:cs typeface="Segoe UI Semibold" panose="020B0702040204020203" pitchFamily="34" charset="0"/>
                <a:hlinkClick r:id="rId7"/>
              </a:rPr>
              <a:t>Azure Container Instances (ACI)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8"/>
              </a:rPr>
              <a:t>ACI videos</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9"/>
              </a:rPr>
              <a:t>ACI technical documentation</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10"/>
              </a:rPr>
              <a:t>ACI pricing details </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11"/>
              </a:rPr>
              <a:t>ACI roadmap</a:t>
            </a:r>
            <a:endParaRPr lang="en-US" sz="1600">
              <a:cs typeface="Segoe UI Semibold" panose="020B0702040204020203" pitchFamily="34" charset="0"/>
            </a:endParaRPr>
          </a:p>
        </p:txBody>
      </p:sp>
      <p:sp>
        <p:nvSpPr>
          <p:cNvPr id="32" name="Title 4">
            <a:extLst>
              <a:ext uri="{FF2B5EF4-FFF2-40B4-BE49-F238E27FC236}">
                <a16:creationId xmlns:a16="http://schemas.microsoft.com/office/drawing/2014/main" id="{B76793DA-A7F8-4598-AEB6-92E99754BCCA}"/>
              </a:ext>
            </a:extLst>
          </p:cNvPr>
          <p:cNvSpPr>
            <a:spLocks noGrp="1"/>
          </p:cNvSpPr>
          <p:nvPr>
            <p:ph type="title"/>
          </p:nvPr>
        </p:nvSpPr>
        <p:spPr>
          <a:xfrm>
            <a:off x="2447918" y="515178"/>
            <a:ext cx="8728081" cy="871503"/>
          </a:xfrm>
        </p:spPr>
        <p:txBody>
          <a:bodyPr/>
          <a:lstStyle/>
          <a:p>
            <a:pPr algn="ctr"/>
            <a:r>
              <a:rPr lang="en-US" sz="4800">
                <a:solidFill>
                  <a:schemeClr val="tx1"/>
                </a:solidFill>
              </a:rPr>
              <a:t>Azure Container Instances (ACI)</a:t>
            </a:r>
            <a:endParaRPr lang="en-US" sz="4800">
              <a:solidFill>
                <a:schemeClr val="tx1"/>
              </a:solidFill>
              <a:latin typeface="Segoe UI Semibold" panose="020B0702040204020203" pitchFamily="34" charset="0"/>
              <a:cs typeface="Segoe UI Semibold" panose="020B0702040204020203" pitchFamily="34" charset="0"/>
            </a:endParaRPr>
          </a:p>
        </p:txBody>
      </p:sp>
      <p:sp>
        <p:nvSpPr>
          <p:cNvPr id="102" name="Rectangle 101">
            <a:extLst>
              <a:ext uri="{FF2B5EF4-FFF2-40B4-BE49-F238E27FC236}">
                <a16:creationId xmlns:a16="http://schemas.microsoft.com/office/drawing/2014/main" id="{ECE39109-1668-4675-9C17-BA15ADC9D270}"/>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4872170E-65C5-4C86-A3F0-7A86FA1E5D26}"/>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2FA587BC-C5A9-4B08-9D4A-22D7B72B49B6}"/>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105" name="Rectangle: Rounded Corners 104">
            <a:extLst>
              <a:ext uri="{FF2B5EF4-FFF2-40B4-BE49-F238E27FC236}">
                <a16:creationId xmlns:a16="http://schemas.microsoft.com/office/drawing/2014/main" id="{CA4ADD66-D540-4F90-AC42-37FFF1C08892}"/>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Instances (ACI)</a:t>
            </a:r>
          </a:p>
        </p:txBody>
      </p:sp>
      <p:sp>
        <p:nvSpPr>
          <p:cNvPr id="106" name="Rectangle: Rounded Corners 105">
            <a:extLst>
              <a:ext uri="{FF2B5EF4-FFF2-40B4-BE49-F238E27FC236}">
                <a16:creationId xmlns:a16="http://schemas.microsoft.com/office/drawing/2014/main" id="{27C6F08D-0C91-492E-ADF4-5277DF314C1F}"/>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D96DDAC9-505D-44AD-B663-4DC5FAA0C233}"/>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108" name="Rectangle: Rounded Corners 107">
            <a:extLst>
              <a:ext uri="{FF2B5EF4-FFF2-40B4-BE49-F238E27FC236}">
                <a16:creationId xmlns:a16="http://schemas.microsoft.com/office/drawing/2014/main" id="{2F863F69-9128-443F-AC67-AEFD7BD8713C}"/>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109" name="Group 108">
            <a:extLst>
              <a:ext uri="{FF2B5EF4-FFF2-40B4-BE49-F238E27FC236}">
                <a16:creationId xmlns:a16="http://schemas.microsoft.com/office/drawing/2014/main" id="{43FB3C4C-0745-4F46-92E9-F67E4A876069}"/>
              </a:ext>
            </a:extLst>
          </p:cNvPr>
          <p:cNvGrpSpPr/>
          <p:nvPr/>
        </p:nvGrpSpPr>
        <p:grpSpPr>
          <a:xfrm>
            <a:off x="787315" y="383763"/>
            <a:ext cx="558967" cy="539511"/>
            <a:chOff x="2368476" y="589018"/>
            <a:chExt cx="1012508" cy="977265"/>
          </a:xfrm>
        </p:grpSpPr>
        <p:sp>
          <p:nvSpPr>
            <p:cNvPr id="110" name="Freeform: Shape 109">
              <a:extLst>
                <a:ext uri="{FF2B5EF4-FFF2-40B4-BE49-F238E27FC236}">
                  <a16:creationId xmlns:a16="http://schemas.microsoft.com/office/drawing/2014/main" id="{6FB493C1-6A57-49D6-A9FB-62A86B91B40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CAB2A8D2-79CF-46AB-8C95-5F4F8CA40B9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2FD3C218-EB2D-47FD-A13B-611F1848945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217F16CB-9452-4B7F-A18B-AD751A8B5B8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4" name="Freeform: Shape 113">
              <a:extLst>
                <a:ext uri="{FF2B5EF4-FFF2-40B4-BE49-F238E27FC236}">
                  <a16:creationId xmlns:a16="http://schemas.microsoft.com/office/drawing/2014/main" id="{87EEBE7E-0F70-4311-A028-62638504056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AC004AB1-6DA9-4E56-927E-308680A4282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116" name="Freeform: Shape 115">
              <a:extLst>
                <a:ext uri="{FF2B5EF4-FFF2-40B4-BE49-F238E27FC236}">
                  <a16:creationId xmlns:a16="http://schemas.microsoft.com/office/drawing/2014/main" id="{891C0039-B9A2-490D-B03D-FF0DF72FE80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17" name="Freeform: Shape 116">
              <a:extLst>
                <a:ext uri="{FF2B5EF4-FFF2-40B4-BE49-F238E27FC236}">
                  <a16:creationId xmlns:a16="http://schemas.microsoft.com/office/drawing/2014/main" id="{C342B0AC-BE10-4351-BFB7-32E95225D67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368305F5-833A-43CE-82FD-ED8BBDDA4C8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19" name="Freeform: Shape 118">
              <a:extLst>
                <a:ext uri="{FF2B5EF4-FFF2-40B4-BE49-F238E27FC236}">
                  <a16:creationId xmlns:a16="http://schemas.microsoft.com/office/drawing/2014/main" id="{DD836C12-5AD8-406F-B343-578CC187C92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0" name="Freeform: Shape 119">
              <a:extLst>
                <a:ext uri="{FF2B5EF4-FFF2-40B4-BE49-F238E27FC236}">
                  <a16:creationId xmlns:a16="http://schemas.microsoft.com/office/drawing/2014/main" id="{112FA444-CF53-4061-9539-73FB1764A74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A3E386DA-A755-41EA-84C0-26371AF61E6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122" name="Freeform: Shape 121">
              <a:extLst>
                <a:ext uri="{FF2B5EF4-FFF2-40B4-BE49-F238E27FC236}">
                  <a16:creationId xmlns:a16="http://schemas.microsoft.com/office/drawing/2014/main" id="{7A9529D1-9100-4E45-9471-CEA69E5ABFB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3" name="Freeform: Shape 122">
              <a:extLst>
                <a:ext uri="{FF2B5EF4-FFF2-40B4-BE49-F238E27FC236}">
                  <a16:creationId xmlns:a16="http://schemas.microsoft.com/office/drawing/2014/main" id="{038DE62F-382A-4F62-BE63-9E28AC25B9E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24" name="Freeform: Shape 123">
              <a:extLst>
                <a:ext uri="{FF2B5EF4-FFF2-40B4-BE49-F238E27FC236}">
                  <a16:creationId xmlns:a16="http://schemas.microsoft.com/office/drawing/2014/main" id="{9FF5E21D-1BD0-481F-8129-9D7523BC837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25" name="Freeform: Shape 124">
              <a:extLst>
                <a:ext uri="{FF2B5EF4-FFF2-40B4-BE49-F238E27FC236}">
                  <a16:creationId xmlns:a16="http://schemas.microsoft.com/office/drawing/2014/main" id="{E18D3F47-57D9-4A23-A552-3695E460AEB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126" name="Freeform: Shape 125">
              <a:extLst>
                <a:ext uri="{FF2B5EF4-FFF2-40B4-BE49-F238E27FC236}">
                  <a16:creationId xmlns:a16="http://schemas.microsoft.com/office/drawing/2014/main" id="{E3056B79-E7A7-45D2-B00A-5DA5DF7683D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85244AE2-EE4F-444F-A90C-0F19A7E31E92}"/>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128" name="Freeform: Shape 127">
              <a:extLst>
                <a:ext uri="{FF2B5EF4-FFF2-40B4-BE49-F238E27FC236}">
                  <a16:creationId xmlns:a16="http://schemas.microsoft.com/office/drawing/2014/main" id="{87A1DE3C-FECE-4DF9-ABAD-33261E9F65CC}"/>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129" name="Freeform: Shape 128">
              <a:extLst>
                <a:ext uri="{FF2B5EF4-FFF2-40B4-BE49-F238E27FC236}">
                  <a16:creationId xmlns:a16="http://schemas.microsoft.com/office/drawing/2014/main" id="{2CC38289-7DFE-4C50-A728-C9C0E588BC0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8CF73F01-DB25-46D5-9B73-5C0F133B941A}"/>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131" name="Group 130">
            <a:extLst>
              <a:ext uri="{FF2B5EF4-FFF2-40B4-BE49-F238E27FC236}">
                <a16:creationId xmlns:a16="http://schemas.microsoft.com/office/drawing/2014/main" id="{C481A005-0356-4F51-A804-EF6CE117964A}"/>
              </a:ext>
            </a:extLst>
          </p:cNvPr>
          <p:cNvGrpSpPr/>
          <p:nvPr/>
        </p:nvGrpSpPr>
        <p:grpSpPr>
          <a:xfrm>
            <a:off x="733398" y="1682031"/>
            <a:ext cx="584655" cy="518563"/>
            <a:chOff x="2878931" y="2940843"/>
            <a:chExt cx="1095375" cy="971550"/>
          </a:xfrm>
        </p:grpSpPr>
        <p:sp>
          <p:nvSpPr>
            <p:cNvPr id="132" name="Freeform: Shape 131">
              <a:extLst>
                <a:ext uri="{FF2B5EF4-FFF2-40B4-BE49-F238E27FC236}">
                  <a16:creationId xmlns:a16="http://schemas.microsoft.com/office/drawing/2014/main" id="{9065488A-1ABB-48E5-9DA2-BC20B62590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33" name="Freeform: Shape 132">
              <a:extLst>
                <a:ext uri="{FF2B5EF4-FFF2-40B4-BE49-F238E27FC236}">
                  <a16:creationId xmlns:a16="http://schemas.microsoft.com/office/drawing/2014/main" id="{5E830341-850D-4496-8EB7-5F3835A6527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5B008EE9-6D40-421F-AA48-882B367805D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650E839B-76C9-452D-941C-10564ED5228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136" name="Freeform: Shape 135">
              <a:extLst>
                <a:ext uri="{FF2B5EF4-FFF2-40B4-BE49-F238E27FC236}">
                  <a16:creationId xmlns:a16="http://schemas.microsoft.com/office/drawing/2014/main" id="{8AD7DB32-3DD2-482A-9CC8-479A2AE5A5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7" name="Freeform: Shape 136">
              <a:extLst>
                <a:ext uri="{FF2B5EF4-FFF2-40B4-BE49-F238E27FC236}">
                  <a16:creationId xmlns:a16="http://schemas.microsoft.com/office/drawing/2014/main" id="{2FDC2816-029D-4AF4-BEC1-BAF7217024C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138" name="Freeform: Shape 137">
              <a:extLst>
                <a:ext uri="{FF2B5EF4-FFF2-40B4-BE49-F238E27FC236}">
                  <a16:creationId xmlns:a16="http://schemas.microsoft.com/office/drawing/2014/main" id="{F007887A-B07B-4204-AD34-67FA73A994E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139" name="Group 138">
            <a:extLst>
              <a:ext uri="{FF2B5EF4-FFF2-40B4-BE49-F238E27FC236}">
                <a16:creationId xmlns:a16="http://schemas.microsoft.com/office/drawing/2014/main" id="{81938A98-604F-49EB-9B08-9FC45313E1E4}"/>
              </a:ext>
            </a:extLst>
          </p:cNvPr>
          <p:cNvGrpSpPr/>
          <p:nvPr/>
        </p:nvGrpSpPr>
        <p:grpSpPr>
          <a:xfrm>
            <a:off x="765798" y="5557947"/>
            <a:ext cx="622506" cy="551594"/>
            <a:chOff x="4360069" y="2943701"/>
            <a:chExt cx="1095375" cy="970597"/>
          </a:xfrm>
        </p:grpSpPr>
        <p:sp>
          <p:nvSpPr>
            <p:cNvPr id="140" name="Freeform: Shape 139">
              <a:extLst>
                <a:ext uri="{FF2B5EF4-FFF2-40B4-BE49-F238E27FC236}">
                  <a16:creationId xmlns:a16="http://schemas.microsoft.com/office/drawing/2014/main" id="{BE4A86F2-5843-4EB8-AB33-A3328E791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141" name="Freeform: Shape 140">
              <a:extLst>
                <a:ext uri="{FF2B5EF4-FFF2-40B4-BE49-F238E27FC236}">
                  <a16:creationId xmlns:a16="http://schemas.microsoft.com/office/drawing/2014/main" id="{1DD0E197-086E-46D5-BC5D-5FAE9500F0B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142" name="Freeform: Shape 141">
              <a:extLst>
                <a:ext uri="{FF2B5EF4-FFF2-40B4-BE49-F238E27FC236}">
                  <a16:creationId xmlns:a16="http://schemas.microsoft.com/office/drawing/2014/main" id="{1A20A5A4-A2FD-4541-A9D8-DAC4C066D44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143" name="Freeform: Shape 142">
              <a:extLst>
                <a:ext uri="{FF2B5EF4-FFF2-40B4-BE49-F238E27FC236}">
                  <a16:creationId xmlns:a16="http://schemas.microsoft.com/office/drawing/2014/main" id="{D32E4CD4-7BDF-4E40-A48A-97C82919825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44" name="Freeform: Shape 143">
              <a:extLst>
                <a:ext uri="{FF2B5EF4-FFF2-40B4-BE49-F238E27FC236}">
                  <a16:creationId xmlns:a16="http://schemas.microsoft.com/office/drawing/2014/main" id="{E3611BC9-30F8-4F1B-81BA-7A4187EE7562}"/>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45" name="Freeform: Shape 144">
              <a:extLst>
                <a:ext uri="{FF2B5EF4-FFF2-40B4-BE49-F238E27FC236}">
                  <a16:creationId xmlns:a16="http://schemas.microsoft.com/office/drawing/2014/main" id="{B4AE6B55-B48F-43AA-96E0-8BB218863AF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46" name="Group 145">
            <a:extLst>
              <a:ext uri="{FF2B5EF4-FFF2-40B4-BE49-F238E27FC236}">
                <a16:creationId xmlns:a16="http://schemas.microsoft.com/office/drawing/2014/main" id="{C525F5E5-DD20-4407-895D-9D0385C5E057}"/>
              </a:ext>
            </a:extLst>
          </p:cNvPr>
          <p:cNvGrpSpPr/>
          <p:nvPr/>
        </p:nvGrpSpPr>
        <p:grpSpPr>
          <a:xfrm>
            <a:off x="703070" y="2979242"/>
            <a:ext cx="660357" cy="523360"/>
            <a:chOff x="3517678" y="3062050"/>
            <a:chExt cx="1225868" cy="971550"/>
          </a:xfrm>
        </p:grpSpPr>
        <p:sp>
          <p:nvSpPr>
            <p:cNvPr id="147" name="Freeform: Shape 146">
              <a:extLst>
                <a:ext uri="{FF2B5EF4-FFF2-40B4-BE49-F238E27FC236}">
                  <a16:creationId xmlns:a16="http://schemas.microsoft.com/office/drawing/2014/main" id="{FED8196B-F4DD-4908-91CE-19B5506552A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48" name="Freeform: Shape 147">
              <a:extLst>
                <a:ext uri="{FF2B5EF4-FFF2-40B4-BE49-F238E27FC236}">
                  <a16:creationId xmlns:a16="http://schemas.microsoft.com/office/drawing/2014/main" id="{68589EBC-8810-45DB-B829-C98D183DA7BF}"/>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49" name="Freeform: Shape 148">
              <a:extLst>
                <a:ext uri="{FF2B5EF4-FFF2-40B4-BE49-F238E27FC236}">
                  <a16:creationId xmlns:a16="http://schemas.microsoft.com/office/drawing/2014/main" id="{E59E3C17-D7B1-40B0-88F9-B539422CB33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50" name="Freeform: Shape 149">
              <a:extLst>
                <a:ext uri="{FF2B5EF4-FFF2-40B4-BE49-F238E27FC236}">
                  <a16:creationId xmlns:a16="http://schemas.microsoft.com/office/drawing/2014/main" id="{6BB670B4-9853-4801-B8DA-BFEC3ACC86F7}"/>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51" name="Freeform: Shape 150">
              <a:extLst>
                <a:ext uri="{FF2B5EF4-FFF2-40B4-BE49-F238E27FC236}">
                  <a16:creationId xmlns:a16="http://schemas.microsoft.com/office/drawing/2014/main" id="{FD50F78F-BF5D-48DB-B088-E3D13D84089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52" name="Freeform: Shape 151">
              <a:extLst>
                <a:ext uri="{FF2B5EF4-FFF2-40B4-BE49-F238E27FC236}">
                  <a16:creationId xmlns:a16="http://schemas.microsoft.com/office/drawing/2014/main" id="{DDC86F7B-D85B-4E25-972E-DF45BDEA2347}"/>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53" name="Freeform: Shape 152">
              <a:extLst>
                <a:ext uri="{FF2B5EF4-FFF2-40B4-BE49-F238E27FC236}">
                  <a16:creationId xmlns:a16="http://schemas.microsoft.com/office/drawing/2014/main" id="{8C161080-615C-45ED-BA91-F9226653E62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54" name="Freeform: Shape 153">
              <a:extLst>
                <a:ext uri="{FF2B5EF4-FFF2-40B4-BE49-F238E27FC236}">
                  <a16:creationId xmlns:a16="http://schemas.microsoft.com/office/drawing/2014/main" id="{9020928E-68A0-4CE5-B377-DF9D6D0D1C5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55" name="Freeform: Shape 154">
              <a:extLst>
                <a:ext uri="{FF2B5EF4-FFF2-40B4-BE49-F238E27FC236}">
                  <a16:creationId xmlns:a16="http://schemas.microsoft.com/office/drawing/2014/main" id="{2307FE4D-2F8B-4ADE-9F87-27A8509C0FE8}"/>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56" name="Freeform: Shape 155">
              <a:extLst>
                <a:ext uri="{FF2B5EF4-FFF2-40B4-BE49-F238E27FC236}">
                  <a16:creationId xmlns:a16="http://schemas.microsoft.com/office/drawing/2014/main" id="{DB884385-AEB2-4F02-820A-85CF834D8FE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57" name="Freeform: Shape 156">
              <a:extLst>
                <a:ext uri="{FF2B5EF4-FFF2-40B4-BE49-F238E27FC236}">
                  <a16:creationId xmlns:a16="http://schemas.microsoft.com/office/drawing/2014/main" id="{784DE70D-8E3C-4989-945D-52ED2380284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58" name="Freeform: Shape 157">
              <a:extLst>
                <a:ext uri="{FF2B5EF4-FFF2-40B4-BE49-F238E27FC236}">
                  <a16:creationId xmlns:a16="http://schemas.microsoft.com/office/drawing/2014/main" id="{F16393A8-92CC-43B4-9341-4CA96816772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59" name="Freeform: Shape 158">
              <a:extLst>
                <a:ext uri="{FF2B5EF4-FFF2-40B4-BE49-F238E27FC236}">
                  <a16:creationId xmlns:a16="http://schemas.microsoft.com/office/drawing/2014/main" id="{6EF8E2EC-C5D6-4EB2-92A7-5B5ADE7F6BA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60" name="Graphic 159">
            <a:extLst>
              <a:ext uri="{FF2B5EF4-FFF2-40B4-BE49-F238E27FC236}">
                <a16:creationId xmlns:a16="http://schemas.microsoft.com/office/drawing/2014/main" id="{03F27B4A-4F3B-4BE6-BDA0-E9DED4844A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6103" y="4179136"/>
            <a:ext cx="607142" cy="613272"/>
          </a:xfrm>
          <a:prstGeom prst="rect">
            <a:avLst/>
          </a:prstGeom>
        </p:spPr>
      </p:pic>
      <p:sp>
        <p:nvSpPr>
          <p:cNvPr id="69" name="Rectangle 68">
            <a:hlinkClick r:id="rId14" action="ppaction://hlinksldjump"/>
            <a:extLst>
              <a:ext uri="{FF2B5EF4-FFF2-40B4-BE49-F238E27FC236}">
                <a16:creationId xmlns:a16="http://schemas.microsoft.com/office/drawing/2014/main" id="{479A2B89-59F6-4B8A-96EA-DC787E858D74}"/>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hlinkClick r:id="rId15" action="ppaction://hlinksldjump"/>
            <a:extLst>
              <a:ext uri="{FF2B5EF4-FFF2-40B4-BE49-F238E27FC236}">
                <a16:creationId xmlns:a16="http://schemas.microsoft.com/office/drawing/2014/main" id="{7E0541FA-4DBA-4A58-B94E-0AE8DFA9D0ED}"/>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a:hlinkClick r:id="rId16" action="ppaction://hlinksldjump"/>
            <a:extLst>
              <a:ext uri="{FF2B5EF4-FFF2-40B4-BE49-F238E27FC236}">
                <a16:creationId xmlns:a16="http://schemas.microsoft.com/office/drawing/2014/main" id="{F3DD495F-4FCC-4A6A-8ADB-D1D8F925D4D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hlinkClick r:id="rId17" action="ppaction://hlinksldjump"/>
            <a:extLst>
              <a:ext uri="{FF2B5EF4-FFF2-40B4-BE49-F238E27FC236}">
                <a16:creationId xmlns:a16="http://schemas.microsoft.com/office/drawing/2014/main" id="{303D5C61-8B6E-4293-8A91-574D4F145258}"/>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hlinkClick r:id="rId18" action="ppaction://hlinksldjump"/>
            <a:extLst>
              <a:ext uri="{FF2B5EF4-FFF2-40B4-BE49-F238E27FC236}">
                <a16:creationId xmlns:a16="http://schemas.microsoft.com/office/drawing/2014/main" id="{A7B7094E-0A96-4894-BC0E-AF5F3ECA7115}"/>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0218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4320" y="1187728"/>
            <a:ext cx="11889564" cy="917575"/>
          </a:xfrm>
        </p:spPr>
        <p:txBody>
          <a:bodyPr/>
          <a:lstStyle/>
          <a:p>
            <a:pPr algn="ctr"/>
            <a:r>
              <a:rPr lang="en-US" sz="4800">
                <a:solidFill>
                  <a:schemeClr val="tx1"/>
                </a:solidFill>
              </a:rPr>
              <a:t>What we hear from </a:t>
            </a:r>
            <a:r>
              <a:rPr lang="en-US" sz="4800">
                <a:solidFill>
                  <a:schemeClr val="accent1"/>
                </a:solidFill>
                <a:latin typeface="Segoe UI Semibold" panose="020B0702040204020203" pitchFamily="34" charset="0"/>
                <a:cs typeface="Segoe UI Semibold" panose="020B0702040204020203" pitchFamily="34" charset="0"/>
              </a:rPr>
              <a:t>developers</a:t>
            </a:r>
            <a:endParaRPr lang="en-US" sz="4800">
              <a:solidFill>
                <a:schemeClr val="tx1"/>
              </a:solidFill>
            </a:endParaRPr>
          </a:p>
        </p:txBody>
      </p:sp>
      <p:grpSp>
        <p:nvGrpSpPr>
          <p:cNvPr id="3" name="Group 2">
            <a:extLst>
              <a:ext uri="{FF2B5EF4-FFF2-40B4-BE49-F238E27FC236}">
                <a16:creationId xmlns:a16="http://schemas.microsoft.com/office/drawing/2014/main" id="{7490D45C-EF9B-4DC7-9E98-62717BCC7BB6}"/>
              </a:ext>
            </a:extLst>
          </p:cNvPr>
          <p:cNvGrpSpPr/>
          <p:nvPr/>
        </p:nvGrpSpPr>
        <p:grpSpPr>
          <a:xfrm>
            <a:off x="751014" y="3975245"/>
            <a:ext cx="11130538" cy="1126462"/>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I need to create applications at a competitive rate without worrying about IT</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New applications run smoothly on my machine but malfunction on traditional IT servers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My productivity and application innovation become suspended when I have to wait on IT</a:t>
              </a:r>
            </a:p>
          </p:txBody>
        </p:sp>
      </p:grpSp>
      <p:grpSp>
        <p:nvGrpSpPr>
          <p:cNvPr id="33" name="Group 32">
            <a:extLst>
              <a:ext uri="{FF2B5EF4-FFF2-40B4-BE49-F238E27FC236}">
                <a16:creationId xmlns:a16="http://schemas.microsoft.com/office/drawing/2014/main" id="{2C469041-B182-45F7-A5BC-B82336319CCA}"/>
              </a:ext>
            </a:extLst>
          </p:cNvPr>
          <p:cNvGrpSpPr/>
          <p:nvPr/>
        </p:nvGrpSpPr>
        <p:grpSpPr>
          <a:xfrm>
            <a:off x="1815452" y="2623910"/>
            <a:ext cx="1101559" cy="889879"/>
            <a:chOff x="-1338263" y="-414337"/>
            <a:chExt cx="850900" cy="687388"/>
          </a:xfrm>
        </p:grpSpPr>
        <p:sp>
          <p:nvSpPr>
            <p:cNvPr id="26" name="Freeform 5">
              <a:extLst>
                <a:ext uri="{FF2B5EF4-FFF2-40B4-BE49-F238E27FC236}">
                  <a16:creationId xmlns:a16="http://schemas.microsoft.com/office/drawing/2014/main" id="{77E6DBAC-BD7A-4651-A90E-13CF81850249}"/>
                </a:ext>
              </a:extLst>
            </p:cNvPr>
            <p:cNvSpPr>
              <a:spLocks/>
            </p:cNvSpPr>
            <p:nvPr/>
          </p:nvSpPr>
          <p:spPr bwMode="auto">
            <a:xfrm>
              <a:off x="-1338263" y="-414337"/>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6">
              <a:extLst>
                <a:ext uri="{FF2B5EF4-FFF2-40B4-BE49-F238E27FC236}">
                  <a16:creationId xmlns:a16="http://schemas.microsoft.com/office/drawing/2014/main" id="{DC256CD2-089E-4971-8B26-1CBBE29A8FB4}"/>
                </a:ext>
              </a:extLst>
            </p:cNvPr>
            <p:cNvSpPr>
              <a:spLocks noChangeShapeType="1"/>
            </p:cNvSpPr>
            <p:nvPr/>
          </p:nvSpPr>
          <p:spPr bwMode="auto">
            <a:xfrm>
              <a:off x="-1338263" y="-242887"/>
              <a:ext cx="8509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CF19BEAA-3810-4D41-A1FC-098B36AE114B}"/>
                </a:ext>
              </a:extLst>
            </p:cNvPr>
            <p:cNvSpPr>
              <a:spLocks noChangeArrowheads="1"/>
            </p:cNvSpPr>
            <p:nvPr/>
          </p:nvSpPr>
          <p:spPr bwMode="auto">
            <a:xfrm>
              <a:off x="-788988" y="-347662"/>
              <a:ext cx="41275"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Oval 8">
              <a:extLst>
                <a:ext uri="{FF2B5EF4-FFF2-40B4-BE49-F238E27FC236}">
                  <a16:creationId xmlns:a16="http://schemas.microsoft.com/office/drawing/2014/main" id="{513E6E35-5DA1-4501-BF4A-D34E26D1C7D9}"/>
                </a:ext>
              </a:extLst>
            </p:cNvPr>
            <p:cNvSpPr>
              <a:spLocks noChangeArrowheads="1"/>
            </p:cNvSpPr>
            <p:nvPr/>
          </p:nvSpPr>
          <p:spPr bwMode="auto">
            <a:xfrm>
              <a:off x="-696913" y="-347662"/>
              <a:ext cx="42863"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Oval 9">
              <a:extLst>
                <a:ext uri="{FF2B5EF4-FFF2-40B4-BE49-F238E27FC236}">
                  <a16:creationId xmlns:a16="http://schemas.microsoft.com/office/drawing/2014/main" id="{7433F87D-EA5E-4208-BAE9-968FD74AEC6A}"/>
                </a:ext>
              </a:extLst>
            </p:cNvPr>
            <p:cNvSpPr>
              <a:spLocks noChangeArrowheads="1"/>
            </p:cNvSpPr>
            <p:nvPr/>
          </p:nvSpPr>
          <p:spPr bwMode="auto">
            <a:xfrm>
              <a:off x="-600075" y="-347662"/>
              <a:ext cx="39688" cy="42863"/>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0">
              <a:extLst>
                <a:ext uri="{FF2B5EF4-FFF2-40B4-BE49-F238E27FC236}">
                  <a16:creationId xmlns:a16="http://schemas.microsoft.com/office/drawing/2014/main" id="{3A54E36D-5840-4806-9A2D-8C8496D6FB4F}"/>
                </a:ext>
              </a:extLst>
            </p:cNvPr>
            <p:cNvSpPr>
              <a:spLocks noChangeShapeType="1"/>
            </p:cNvSpPr>
            <p:nvPr/>
          </p:nvSpPr>
          <p:spPr bwMode="auto">
            <a:xfrm>
              <a:off x="-1189038" y="69850"/>
              <a:ext cx="5016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1">
              <a:extLst>
                <a:ext uri="{FF2B5EF4-FFF2-40B4-BE49-F238E27FC236}">
                  <a16:creationId xmlns:a16="http://schemas.microsoft.com/office/drawing/2014/main" id="{55C5FD7C-4B6D-4D9B-AAC7-D895C3AB51B5}"/>
                </a:ext>
              </a:extLst>
            </p:cNvPr>
            <p:cNvSpPr>
              <a:spLocks noChangeShapeType="1"/>
            </p:cNvSpPr>
            <p:nvPr/>
          </p:nvSpPr>
          <p:spPr bwMode="auto">
            <a:xfrm>
              <a:off x="-1189038" y="-49212"/>
              <a:ext cx="3111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a:extLst>
              <a:ext uri="{FF2B5EF4-FFF2-40B4-BE49-F238E27FC236}">
                <a16:creationId xmlns:a16="http://schemas.microsoft.com/office/drawing/2014/main" id="{9D07F0BD-27AD-48E9-BBF8-E383C138D40F}"/>
              </a:ext>
            </a:extLst>
          </p:cNvPr>
          <p:cNvGrpSpPr/>
          <p:nvPr/>
        </p:nvGrpSpPr>
        <p:grpSpPr>
          <a:xfrm>
            <a:off x="9557933" y="2535006"/>
            <a:ext cx="1024620" cy="1026624"/>
            <a:chOff x="-1630363" y="3768726"/>
            <a:chExt cx="811213" cy="812800"/>
          </a:xfrm>
        </p:grpSpPr>
        <p:sp>
          <p:nvSpPr>
            <p:cNvPr id="46" name="Oval 21">
              <a:extLst>
                <a:ext uri="{FF2B5EF4-FFF2-40B4-BE49-F238E27FC236}">
                  <a16:creationId xmlns:a16="http://schemas.microsoft.com/office/drawing/2014/main" id="{EF300483-D64E-4798-95CE-36B6F01D85F7}"/>
                </a:ext>
              </a:extLst>
            </p:cNvPr>
            <p:cNvSpPr>
              <a:spLocks noChangeArrowheads="1"/>
            </p:cNvSpPr>
            <p:nvPr/>
          </p:nvSpPr>
          <p:spPr bwMode="auto">
            <a:xfrm>
              <a:off x="-1630363" y="3768726"/>
              <a:ext cx="811213" cy="81280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a:extLst>
                <a:ext uri="{FF2B5EF4-FFF2-40B4-BE49-F238E27FC236}">
                  <a16:creationId xmlns:a16="http://schemas.microsoft.com/office/drawing/2014/main" id="{8049B76C-D720-453C-B682-E627E8DF2B24}"/>
                </a:ext>
              </a:extLst>
            </p:cNvPr>
            <p:cNvSpPr>
              <a:spLocks/>
            </p:cNvSpPr>
            <p:nvPr/>
          </p:nvSpPr>
          <p:spPr bwMode="auto">
            <a:xfrm>
              <a:off x="-1339850" y="3951288"/>
              <a:ext cx="328613" cy="249238"/>
            </a:xfrm>
            <a:custGeom>
              <a:avLst/>
              <a:gdLst>
                <a:gd name="T0" fmla="*/ 207 w 207"/>
                <a:gd name="T1" fmla="*/ 0 h 157"/>
                <a:gd name="T2" fmla="*/ 71 w 207"/>
                <a:gd name="T3" fmla="*/ 157 h 157"/>
                <a:gd name="T4" fmla="*/ 0 w 207"/>
                <a:gd name="T5" fmla="*/ 65 h 157"/>
              </a:gdLst>
              <a:ahLst/>
              <a:cxnLst>
                <a:cxn ang="0">
                  <a:pos x="T0" y="T1"/>
                </a:cxn>
                <a:cxn ang="0">
                  <a:pos x="T2" y="T3"/>
                </a:cxn>
                <a:cxn ang="0">
                  <a:pos x="T4" y="T5"/>
                </a:cxn>
              </a:cxnLst>
              <a:rect l="0" t="0" r="r" b="b"/>
              <a:pathLst>
                <a:path w="207" h="157">
                  <a:moveTo>
                    <a:pt x="207" y="0"/>
                  </a:moveTo>
                  <a:lnTo>
                    <a:pt x="71" y="157"/>
                  </a:lnTo>
                  <a:lnTo>
                    <a:pt x="0" y="65"/>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23">
              <a:extLst>
                <a:ext uri="{FF2B5EF4-FFF2-40B4-BE49-F238E27FC236}">
                  <a16:creationId xmlns:a16="http://schemas.microsoft.com/office/drawing/2014/main" id="{9D9EC4B1-C3FC-4F48-AC1D-4DA479064A53}"/>
                </a:ext>
              </a:extLst>
            </p:cNvPr>
            <p:cNvSpPr>
              <a:spLocks noChangeShapeType="1"/>
            </p:cNvSpPr>
            <p:nvPr/>
          </p:nvSpPr>
          <p:spPr bwMode="auto">
            <a:xfrm>
              <a:off x="-1227138" y="3768726"/>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24">
              <a:extLst>
                <a:ext uri="{FF2B5EF4-FFF2-40B4-BE49-F238E27FC236}">
                  <a16:creationId xmlns:a16="http://schemas.microsoft.com/office/drawing/2014/main" id="{4721B012-0210-4A46-8C01-F92FE3F28C1C}"/>
                </a:ext>
              </a:extLst>
            </p:cNvPr>
            <p:cNvSpPr>
              <a:spLocks noChangeShapeType="1"/>
            </p:cNvSpPr>
            <p:nvPr/>
          </p:nvSpPr>
          <p:spPr bwMode="auto">
            <a:xfrm>
              <a:off x="-1227138" y="4522788"/>
              <a:ext cx="0" cy="5873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25">
              <a:extLst>
                <a:ext uri="{FF2B5EF4-FFF2-40B4-BE49-F238E27FC236}">
                  <a16:creationId xmlns:a16="http://schemas.microsoft.com/office/drawing/2014/main" id="{85EFAE26-F1C5-47A0-AACC-433C79599624}"/>
                </a:ext>
              </a:extLst>
            </p:cNvPr>
            <p:cNvSpPr>
              <a:spLocks noChangeShapeType="1"/>
            </p:cNvSpPr>
            <p:nvPr/>
          </p:nvSpPr>
          <p:spPr bwMode="auto">
            <a:xfrm flipH="1">
              <a:off x="-879475" y="4175126"/>
              <a:ext cx="60325"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26">
              <a:extLst>
                <a:ext uri="{FF2B5EF4-FFF2-40B4-BE49-F238E27FC236}">
                  <a16:creationId xmlns:a16="http://schemas.microsoft.com/office/drawing/2014/main" id="{3C13FC85-8CDE-41BD-A9C1-8DF3B48668CD}"/>
                </a:ext>
              </a:extLst>
            </p:cNvPr>
            <p:cNvSpPr>
              <a:spLocks noChangeShapeType="1"/>
            </p:cNvSpPr>
            <p:nvPr/>
          </p:nvSpPr>
          <p:spPr bwMode="auto">
            <a:xfrm flipH="1">
              <a:off x="-1630363" y="4175126"/>
              <a:ext cx="55563"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026E08DF-A55C-4022-BD22-2C86D6DFB1AF}"/>
              </a:ext>
            </a:extLst>
          </p:cNvPr>
          <p:cNvGrpSpPr/>
          <p:nvPr/>
        </p:nvGrpSpPr>
        <p:grpSpPr>
          <a:xfrm>
            <a:off x="2292775" y="5549038"/>
            <a:ext cx="7850923" cy="146912"/>
            <a:chOff x="2292775" y="5549038"/>
            <a:chExt cx="7850923" cy="146912"/>
          </a:xfrm>
        </p:grpSpPr>
        <p:sp>
          <p:nvSpPr>
            <p:cNvPr id="12" name="Oval 11">
              <a:extLst>
                <a:ext uri="{FF2B5EF4-FFF2-40B4-BE49-F238E27FC236}">
                  <a16:creationId xmlns:a16="http://schemas.microsoft.com/office/drawing/2014/main" id="{54B5E007-9FC0-4116-8652-8C2A7AD60CB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Oval 12">
              <a:extLst>
                <a:ext uri="{FF2B5EF4-FFF2-40B4-BE49-F238E27FC236}">
                  <a16:creationId xmlns:a16="http://schemas.microsoft.com/office/drawing/2014/main" id="{C2BC40BD-1362-4A02-A014-FB72E521291A}"/>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Oval 13">
              <a:extLst>
                <a:ext uri="{FF2B5EF4-FFF2-40B4-BE49-F238E27FC236}">
                  <a16:creationId xmlns:a16="http://schemas.microsoft.com/office/drawing/2014/main" id="{EB5F5268-2882-40BD-9139-1ECAC235D520}"/>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7" name="Straight Connector 16">
              <a:extLst>
                <a:ext uri="{FF2B5EF4-FFF2-40B4-BE49-F238E27FC236}">
                  <a16:creationId xmlns:a16="http://schemas.microsoft.com/office/drawing/2014/main" id="{5E11FBC3-F5F3-4996-BF93-81DD6639226C}"/>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A8DC70D-7276-4128-90BB-D82733871850}"/>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B23C6329-D93D-4601-8122-2072E87FC652}"/>
              </a:ext>
            </a:extLst>
          </p:cNvPr>
          <p:cNvGrpSpPr/>
          <p:nvPr/>
        </p:nvGrpSpPr>
        <p:grpSpPr>
          <a:xfrm>
            <a:off x="5711343" y="2292061"/>
            <a:ext cx="1171746" cy="1309755"/>
            <a:chOff x="2165865" y="-963217"/>
            <a:chExt cx="1137285" cy="1271236"/>
          </a:xfrm>
        </p:grpSpPr>
        <p:grpSp>
          <p:nvGrpSpPr>
            <p:cNvPr id="37" name="Group 36">
              <a:extLst>
                <a:ext uri="{FF2B5EF4-FFF2-40B4-BE49-F238E27FC236}">
                  <a16:creationId xmlns:a16="http://schemas.microsoft.com/office/drawing/2014/main" id="{8BB25CE6-480A-4D0F-A262-F7422327BB0C}"/>
                </a:ext>
              </a:extLst>
            </p:cNvPr>
            <p:cNvGrpSpPr/>
            <p:nvPr/>
          </p:nvGrpSpPr>
          <p:grpSpPr>
            <a:xfrm>
              <a:off x="2165865" y="-662579"/>
              <a:ext cx="933450" cy="970598"/>
              <a:chOff x="5161693" y="3063002"/>
              <a:chExt cx="933450" cy="970598"/>
            </a:xfrm>
          </p:grpSpPr>
          <p:sp>
            <p:nvSpPr>
              <p:cNvPr id="42" name="Freeform: Shape 41">
                <a:extLst>
                  <a:ext uri="{FF2B5EF4-FFF2-40B4-BE49-F238E27FC236}">
                    <a16:creationId xmlns:a16="http://schemas.microsoft.com/office/drawing/2014/main" id="{D1F9C5AC-D2CE-4650-B4FA-BDFABC6F2BD1}"/>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43" name="Freeform: Shape 42">
                <a:extLst>
                  <a:ext uri="{FF2B5EF4-FFF2-40B4-BE49-F238E27FC236}">
                    <a16:creationId xmlns:a16="http://schemas.microsoft.com/office/drawing/2014/main" id="{62A0E2E1-9449-4B2D-BE7E-E80EBF97B3CA}"/>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44" name="Freeform: Shape 43">
                <a:extLst>
                  <a:ext uri="{FF2B5EF4-FFF2-40B4-BE49-F238E27FC236}">
                    <a16:creationId xmlns:a16="http://schemas.microsoft.com/office/drawing/2014/main" id="{C70D8517-87F7-481C-ABFC-D4979F2BC388}"/>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45" name="Freeform: Shape 44">
                <a:extLst>
                  <a:ext uri="{FF2B5EF4-FFF2-40B4-BE49-F238E27FC236}">
                    <a16:creationId xmlns:a16="http://schemas.microsoft.com/office/drawing/2014/main" id="{016251A5-2AF4-4826-B566-E343BF34FA76}"/>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3" name="Freeform: Shape 52">
                <a:extLst>
                  <a:ext uri="{FF2B5EF4-FFF2-40B4-BE49-F238E27FC236}">
                    <a16:creationId xmlns:a16="http://schemas.microsoft.com/office/drawing/2014/main" id="{2A77DB14-BDE9-4938-AC74-B23572ECD29A}"/>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4" name="Freeform: Shape 53">
                <a:extLst>
                  <a:ext uri="{FF2B5EF4-FFF2-40B4-BE49-F238E27FC236}">
                    <a16:creationId xmlns:a16="http://schemas.microsoft.com/office/drawing/2014/main" id="{3CF0C1FA-9597-430F-A813-9C0D04F0C1A3}"/>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6" name="Freeform: Shape 55">
                <a:extLst>
                  <a:ext uri="{FF2B5EF4-FFF2-40B4-BE49-F238E27FC236}">
                    <a16:creationId xmlns:a16="http://schemas.microsoft.com/office/drawing/2014/main" id="{3FA447B5-3BAA-4DAD-8BC5-8B3A5856285B}"/>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7" name="Freeform: Shape 56">
                <a:extLst>
                  <a:ext uri="{FF2B5EF4-FFF2-40B4-BE49-F238E27FC236}">
                    <a16:creationId xmlns:a16="http://schemas.microsoft.com/office/drawing/2014/main" id="{D191B0D1-9BDE-4034-A805-E117D320241A}"/>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8" name="Freeform: Shape 57">
                <a:extLst>
                  <a:ext uri="{FF2B5EF4-FFF2-40B4-BE49-F238E27FC236}">
                    <a16:creationId xmlns:a16="http://schemas.microsoft.com/office/drawing/2014/main" id="{AE2DBCF5-BAA9-4537-831F-EED26AC9F9A1}"/>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9" name="Freeform: Shape 58">
                <a:extLst>
                  <a:ext uri="{FF2B5EF4-FFF2-40B4-BE49-F238E27FC236}">
                    <a16:creationId xmlns:a16="http://schemas.microsoft.com/office/drawing/2014/main" id="{3C24979A-C458-4DF1-9621-998CC66B88FB}"/>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0" name="Freeform: Shape 59">
                <a:extLst>
                  <a:ext uri="{FF2B5EF4-FFF2-40B4-BE49-F238E27FC236}">
                    <a16:creationId xmlns:a16="http://schemas.microsoft.com/office/drawing/2014/main" id="{9CD10508-87AC-4410-99A0-1F8CDF2BB28D}"/>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1" name="Freeform: Shape 60">
                <a:extLst>
                  <a:ext uri="{FF2B5EF4-FFF2-40B4-BE49-F238E27FC236}">
                    <a16:creationId xmlns:a16="http://schemas.microsoft.com/office/drawing/2014/main" id="{6F431F86-3F2B-41F0-A55F-572EC0C613DD}"/>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2" name="Freeform: Shape 61">
                <a:extLst>
                  <a:ext uri="{FF2B5EF4-FFF2-40B4-BE49-F238E27FC236}">
                    <a16:creationId xmlns:a16="http://schemas.microsoft.com/office/drawing/2014/main" id="{391201D1-E3E4-4D1F-95C1-799E298BE577}"/>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3" name="Freeform: Shape 62">
                <a:extLst>
                  <a:ext uri="{FF2B5EF4-FFF2-40B4-BE49-F238E27FC236}">
                    <a16:creationId xmlns:a16="http://schemas.microsoft.com/office/drawing/2014/main" id="{5711D90A-0958-4059-9343-F565FD691AB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4" name="Freeform: Shape 63">
                <a:extLst>
                  <a:ext uri="{FF2B5EF4-FFF2-40B4-BE49-F238E27FC236}">
                    <a16:creationId xmlns:a16="http://schemas.microsoft.com/office/drawing/2014/main" id="{8BF698F7-28BB-4D63-8D94-32BDA1F5EB6A}"/>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grpSp>
        <p:grpSp>
          <p:nvGrpSpPr>
            <p:cNvPr id="38" name="Group 37">
              <a:extLst>
                <a:ext uri="{FF2B5EF4-FFF2-40B4-BE49-F238E27FC236}">
                  <a16:creationId xmlns:a16="http://schemas.microsoft.com/office/drawing/2014/main" id="{38979654-246D-444E-83A1-FAFE2BCB60E0}"/>
                </a:ext>
              </a:extLst>
            </p:cNvPr>
            <p:cNvGrpSpPr/>
            <p:nvPr/>
          </p:nvGrpSpPr>
          <p:grpSpPr>
            <a:xfrm>
              <a:off x="2693550" y="-963217"/>
              <a:ext cx="609600" cy="533400"/>
              <a:chOff x="4881319" y="-895112"/>
              <a:chExt cx="609600" cy="533400"/>
            </a:xfrm>
          </p:grpSpPr>
          <p:sp>
            <p:nvSpPr>
              <p:cNvPr id="39" name="Freeform: Shape 38">
                <a:extLst>
                  <a:ext uri="{FF2B5EF4-FFF2-40B4-BE49-F238E27FC236}">
                    <a16:creationId xmlns:a16="http://schemas.microsoft.com/office/drawing/2014/main" id="{7BA79CBC-B1EC-4821-92E7-2135DABA1AD9}"/>
                  </a:ext>
                </a:extLst>
              </p:cNvPr>
              <p:cNvSpPr/>
              <p:nvPr/>
            </p:nvSpPr>
            <p:spPr>
              <a:xfrm>
                <a:off x="4881319" y="-895112"/>
                <a:ext cx="609600" cy="533400"/>
              </a:xfrm>
              <a:custGeom>
                <a:avLst/>
                <a:gdLst/>
                <a:ahLst/>
                <a:cxnLst/>
                <a:rect l="0" t="0" r="0" b="0"/>
                <a:pathLst>
                  <a:path w="609600" h="533400">
                    <a:moveTo>
                      <a:pt x="333867" y="37862"/>
                    </a:moveTo>
                    <a:lnTo>
                      <a:pt x="585327" y="465534"/>
                    </a:lnTo>
                    <a:cubicBezTo>
                      <a:pt x="598662" y="488394"/>
                      <a:pt x="583422" y="517922"/>
                      <a:pt x="556752" y="517922"/>
                    </a:cubicBezTo>
                    <a:lnTo>
                      <a:pt x="54785" y="517922"/>
                    </a:lnTo>
                    <a:cubicBezTo>
                      <a:pt x="29067" y="517922"/>
                      <a:pt x="12874" y="488394"/>
                      <a:pt x="26210" y="465534"/>
                    </a:cubicBezTo>
                    <a:lnTo>
                      <a:pt x="277670" y="37862"/>
                    </a:lnTo>
                    <a:cubicBezTo>
                      <a:pt x="291005" y="15954"/>
                      <a:pt x="321485" y="15954"/>
                      <a:pt x="333867" y="37862"/>
                    </a:cubicBezTo>
                    <a:close/>
                  </a:path>
                </a:pathLst>
              </a:custGeom>
              <a:solidFill>
                <a:srgbClr val="FFFFFF"/>
              </a:solidFill>
              <a:ln w="28575" cap="rnd">
                <a:solidFill>
                  <a:srgbClr val="414142"/>
                </a:solidFill>
                <a:prstDash val="solid"/>
                <a:round/>
              </a:ln>
            </p:spPr>
            <p:txBody>
              <a:bodyPr/>
              <a:lstStyle/>
              <a:p>
                <a:endParaRPr lang="en-US"/>
              </a:p>
            </p:txBody>
          </p:sp>
          <p:sp>
            <p:nvSpPr>
              <p:cNvPr id="40" name="Freeform: Shape 39">
                <a:extLst>
                  <a:ext uri="{FF2B5EF4-FFF2-40B4-BE49-F238E27FC236}">
                    <a16:creationId xmlns:a16="http://schemas.microsoft.com/office/drawing/2014/main" id="{A650E412-F67C-49D4-820D-72A1FC613613}"/>
                  </a:ext>
                </a:extLst>
              </p:cNvPr>
              <p:cNvSpPr/>
              <p:nvPr/>
            </p:nvSpPr>
            <p:spPr>
              <a:xfrm>
                <a:off x="5159465" y="-728187"/>
                <a:ext cx="38100" cy="219075"/>
              </a:xfrm>
              <a:custGeom>
                <a:avLst/>
                <a:gdLst/>
                <a:ahLst/>
                <a:cxnLst/>
                <a:rect l="0" t="0" r="0" b="0"/>
                <a:pathLst>
                  <a:path w="38100" h="219075">
                    <a:moveTo>
                      <a:pt x="21431" y="201454"/>
                    </a:moveTo>
                    <a:lnTo>
                      <a:pt x="21431" y="21431"/>
                    </a:lnTo>
                  </a:path>
                </a:pathLst>
              </a:custGeom>
              <a:ln w="28575" cap="rnd">
                <a:solidFill>
                  <a:srgbClr val="414142"/>
                </a:solidFill>
                <a:prstDash val="solid"/>
                <a:round/>
              </a:ln>
            </p:spPr>
            <p:txBody>
              <a:bodyPr/>
              <a:lstStyle/>
              <a:p>
                <a:endParaRPr lang="en-US"/>
              </a:p>
            </p:txBody>
          </p:sp>
          <p:sp>
            <p:nvSpPr>
              <p:cNvPr id="41" name="Freeform: Shape 40">
                <a:extLst>
                  <a:ext uri="{FF2B5EF4-FFF2-40B4-BE49-F238E27FC236}">
                    <a16:creationId xmlns:a16="http://schemas.microsoft.com/office/drawing/2014/main" id="{F0D3E472-C1C3-4072-8A1C-BB6D5D926AD8}"/>
                  </a:ext>
                </a:extLst>
              </p:cNvPr>
              <p:cNvSpPr/>
              <p:nvPr/>
            </p:nvSpPr>
            <p:spPr>
              <a:xfrm>
                <a:off x="5159465" y="-484347"/>
                <a:ext cx="38100" cy="38100"/>
              </a:xfrm>
              <a:custGeom>
                <a:avLst/>
                <a:gdLst/>
                <a:ahLst/>
                <a:cxnLst/>
                <a:rect l="0" t="0" r="0" b="0"/>
                <a:pathLst>
                  <a:path w="38100" h="38100">
                    <a:moveTo>
                      <a:pt x="21431" y="24289"/>
                    </a:moveTo>
                    <a:lnTo>
                      <a:pt x="21431" y="21431"/>
                    </a:lnTo>
                  </a:path>
                </a:pathLst>
              </a:custGeom>
              <a:ln w="28575" cap="rnd">
                <a:solidFill>
                  <a:srgbClr val="414142"/>
                </a:solidFill>
                <a:prstDash val="solid"/>
                <a:round/>
              </a:ln>
            </p:spPr>
            <p:txBody>
              <a:bodyPr/>
              <a:lstStyle/>
              <a:p>
                <a:endParaRPr lang="en-US"/>
              </a:p>
            </p:txBody>
          </p:sp>
        </p:grpSp>
      </p:grpSp>
    </p:spTree>
    <p:extLst>
      <p:ext uri="{BB962C8B-B14F-4D97-AF65-F5344CB8AC3E}">
        <p14:creationId xmlns:p14="http://schemas.microsoft.com/office/powerpoint/2010/main" val="2653570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1000" fill="hold"/>
                                        <p:tgtEl>
                                          <p:spTgt spid="36"/>
                                        </p:tgtEl>
                                        <p:attrNameLst>
                                          <p:attrName>ppt_x</p:attrName>
                                        </p:attrNameLst>
                                      </p:cBhvr>
                                      <p:tavLst>
                                        <p:tav tm="0">
                                          <p:val>
                                            <p:strVal val="#ppt_x"/>
                                          </p:val>
                                        </p:tav>
                                        <p:tav tm="100000">
                                          <p:val>
                                            <p:strVal val="#ppt_x"/>
                                          </p:val>
                                        </p:tav>
                                      </p:tavLst>
                                    </p:anim>
                                    <p:anim calcmode="lin" valueType="num">
                                      <p:cBhvr additive="base">
                                        <p:cTn id="12" dur="1000" fill="hold"/>
                                        <p:tgtEl>
                                          <p:spTgt spid="3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1000" fill="hold"/>
                                        <p:tgtEl>
                                          <p:spTgt spid="52"/>
                                        </p:tgtEl>
                                        <p:attrNameLst>
                                          <p:attrName>ppt_x</p:attrName>
                                        </p:attrNameLst>
                                      </p:cBhvr>
                                      <p:tavLst>
                                        <p:tav tm="0">
                                          <p:val>
                                            <p:strVal val="#ppt_x"/>
                                          </p:val>
                                        </p:tav>
                                        <p:tav tm="100000">
                                          <p:val>
                                            <p:strVal val="#ppt_x"/>
                                          </p:val>
                                        </p:tav>
                                      </p:tavLst>
                                    </p:anim>
                                    <p:anim calcmode="lin" valueType="num">
                                      <p:cBhvr additive="base">
                                        <p:cTn id="16" dur="10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outVertical)">
                                      <p:cBhvr>
                                        <p:cTn id="2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Azure Container Registry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6016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962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5469"/>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7236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7243"/>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5152"/>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9288"/>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4970"/>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62045"/>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41565"/>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Azure </a:t>
            </a:r>
            <a:br>
              <a:rPr lang="en-US" sz="1200">
                <a:latin typeface="Segoe UI Semibold" panose="020B0702040204020203" pitchFamily="34" charset="0"/>
                <a:cs typeface="Segoe UI Semibold" panose="020B0702040204020203" pitchFamily="34" charset="0"/>
              </a:rPr>
            </a:br>
            <a:r>
              <a:rPr lang="en-US" sz="1200">
                <a:latin typeface="Segoe UI Semibold" panose="020B0702040204020203" pitchFamily="34"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7391"/>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71584"/>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91226"/>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51418"/>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21592"/>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20323"/>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417660" y="4798500"/>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4916"/>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6176"/>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80781"/>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82738"/>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tx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8756"/>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4338"/>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4443"/>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8113"/>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8420"/>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8554970E-2BAE-46EF-A24D-A7C9B1354A71}"/>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9A0180CF-8811-4AEC-A2F9-948B27F34B36}"/>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3A3611F4-4388-4B5E-9894-99D9051ACFF3}"/>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39E8E785-91B5-48C1-8E8B-3655AE1E5FBE}"/>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2CBBBEFC-A342-4614-8629-65527FEF7676}"/>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27224BA-6ABE-4B3E-BD95-1A1889019434}"/>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B92A089B-0255-4347-847A-AECC4CFD3233}"/>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BE890412-3C6B-4A9B-8F4E-A49E687C54A8}"/>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4425F243-9EDF-4A95-BF66-384F3833008E}"/>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E0350D2C-9991-4D91-BC3E-4D0299881F19}"/>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8A79262E-9978-4216-8EAF-9127BA739423}"/>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Hexagon 120">
            <a:hlinkClick r:id="rId9" action="ppaction://hlinksldjump"/>
            <a:extLst>
              <a:ext uri="{FF2B5EF4-FFF2-40B4-BE49-F238E27FC236}">
                <a16:creationId xmlns:a16="http://schemas.microsoft.com/office/drawing/2014/main" id="{0C443CEA-8BCF-4A8F-93EC-51DAF2F80897}"/>
              </a:ext>
            </a:extLst>
          </p:cNvPr>
          <p:cNvSpPr/>
          <p:nvPr/>
        </p:nvSpPr>
        <p:spPr bwMode="auto">
          <a:xfrm>
            <a:off x="10047282" y="29754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Hexagon 121">
            <a:hlinkClick r:id="rId10" action="ppaction://hlinksldjump"/>
            <a:extLst>
              <a:ext uri="{FF2B5EF4-FFF2-40B4-BE49-F238E27FC236}">
                <a16:creationId xmlns:a16="http://schemas.microsoft.com/office/drawing/2014/main" id="{3E9BD5B6-B0CF-44B9-84FC-8CFE0D444A14}"/>
              </a:ext>
            </a:extLst>
          </p:cNvPr>
          <p:cNvSpPr/>
          <p:nvPr/>
        </p:nvSpPr>
        <p:spPr bwMode="auto">
          <a:xfrm>
            <a:off x="8481019" y="38562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Hexagon 122">
            <a:hlinkClick r:id="rId11" action="ppaction://hlinksldjump"/>
            <a:extLst>
              <a:ext uri="{FF2B5EF4-FFF2-40B4-BE49-F238E27FC236}">
                <a16:creationId xmlns:a16="http://schemas.microsoft.com/office/drawing/2014/main" id="{16B4D15A-1B94-47D7-B401-5AA24CECE7CB}"/>
              </a:ext>
            </a:extLst>
          </p:cNvPr>
          <p:cNvSpPr/>
          <p:nvPr/>
        </p:nvSpPr>
        <p:spPr bwMode="auto">
          <a:xfrm>
            <a:off x="8481019" y="21183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Hexagon 123">
            <a:hlinkClick r:id="rId12" action="ppaction://hlinksldjump"/>
            <a:extLst>
              <a:ext uri="{FF2B5EF4-FFF2-40B4-BE49-F238E27FC236}">
                <a16:creationId xmlns:a16="http://schemas.microsoft.com/office/drawing/2014/main" id="{311CD521-CD88-4B50-AD57-1F61F387093B}"/>
              </a:ext>
            </a:extLst>
          </p:cNvPr>
          <p:cNvSpPr/>
          <p:nvPr/>
        </p:nvSpPr>
        <p:spPr bwMode="auto">
          <a:xfrm>
            <a:off x="6993754" y="29754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5" name="Hexagon 124">
            <a:hlinkClick r:id="rId13" action="ppaction://hlinksldjump"/>
            <a:extLst>
              <a:ext uri="{FF2B5EF4-FFF2-40B4-BE49-F238E27FC236}">
                <a16:creationId xmlns:a16="http://schemas.microsoft.com/office/drawing/2014/main" id="{87438110-EF57-4ECA-8693-876A2347A1E7}"/>
              </a:ext>
            </a:extLst>
          </p:cNvPr>
          <p:cNvSpPr/>
          <p:nvPr/>
        </p:nvSpPr>
        <p:spPr bwMode="auto">
          <a:xfrm>
            <a:off x="5479131" y="21183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Hexagon 125">
            <a:hlinkClick r:id="rId14" action="ppaction://hlinksldjump"/>
            <a:extLst>
              <a:ext uri="{FF2B5EF4-FFF2-40B4-BE49-F238E27FC236}">
                <a16:creationId xmlns:a16="http://schemas.microsoft.com/office/drawing/2014/main" id="{570C327A-52B2-43EE-9067-509D3EA0BA4A}"/>
              </a:ext>
            </a:extLst>
          </p:cNvPr>
          <p:cNvSpPr/>
          <p:nvPr/>
        </p:nvSpPr>
        <p:spPr bwMode="auto">
          <a:xfrm>
            <a:off x="5480078" y="38562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7" name="Hexagon 126">
            <a:hlinkClick r:id="rId15" action="ppaction://hlinksldjump"/>
            <a:extLst>
              <a:ext uri="{FF2B5EF4-FFF2-40B4-BE49-F238E27FC236}">
                <a16:creationId xmlns:a16="http://schemas.microsoft.com/office/drawing/2014/main" id="{248699E5-6233-4695-B954-48495D3A95C8}"/>
              </a:ext>
            </a:extLst>
          </p:cNvPr>
          <p:cNvSpPr/>
          <p:nvPr/>
        </p:nvSpPr>
        <p:spPr bwMode="auto">
          <a:xfrm>
            <a:off x="3971911" y="47592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8" name="Hexagon 127">
            <a:hlinkClick r:id="rId16" action="ppaction://hlinksldjump"/>
            <a:extLst>
              <a:ext uri="{FF2B5EF4-FFF2-40B4-BE49-F238E27FC236}">
                <a16:creationId xmlns:a16="http://schemas.microsoft.com/office/drawing/2014/main" id="{6D6B3306-AE32-4530-867C-48B5AD62C268}"/>
              </a:ext>
            </a:extLst>
          </p:cNvPr>
          <p:cNvSpPr/>
          <p:nvPr/>
        </p:nvSpPr>
        <p:spPr bwMode="auto">
          <a:xfrm>
            <a:off x="3971911" y="29754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9" name="Hexagon 128">
            <a:hlinkClick r:id="rId17" action="ppaction://hlinksldjump"/>
            <a:extLst>
              <a:ext uri="{FF2B5EF4-FFF2-40B4-BE49-F238E27FC236}">
                <a16:creationId xmlns:a16="http://schemas.microsoft.com/office/drawing/2014/main" id="{351A0A31-5D67-497C-A70C-9B3089D9B24D}"/>
              </a:ext>
            </a:extLst>
          </p:cNvPr>
          <p:cNvSpPr/>
          <p:nvPr/>
        </p:nvSpPr>
        <p:spPr bwMode="auto">
          <a:xfrm>
            <a:off x="2478038" y="38562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Hexagon 129">
            <a:hlinkClick r:id="rId18" action="ppaction://hlinksldjump"/>
            <a:extLst>
              <a:ext uri="{FF2B5EF4-FFF2-40B4-BE49-F238E27FC236}">
                <a16:creationId xmlns:a16="http://schemas.microsoft.com/office/drawing/2014/main" id="{485B7A94-D810-474D-A435-B2D7B666325C}"/>
              </a:ext>
            </a:extLst>
          </p:cNvPr>
          <p:cNvSpPr/>
          <p:nvPr/>
        </p:nvSpPr>
        <p:spPr bwMode="auto">
          <a:xfrm>
            <a:off x="984942" y="47592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Hexagon 130">
            <a:hlinkClick r:id="rId19" action="ppaction://hlinksldjump"/>
            <a:extLst>
              <a:ext uri="{FF2B5EF4-FFF2-40B4-BE49-F238E27FC236}">
                <a16:creationId xmlns:a16="http://schemas.microsoft.com/office/drawing/2014/main" id="{8BAFF905-89A3-4FEF-A407-E1AA793A22D1}"/>
              </a:ext>
            </a:extLst>
          </p:cNvPr>
          <p:cNvSpPr/>
          <p:nvPr/>
        </p:nvSpPr>
        <p:spPr bwMode="auto">
          <a:xfrm>
            <a:off x="984942" y="30130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28914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Registry</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26A77CE-2820-4F1F-8223-09DEB2AAD5FA}"/>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65" name="Group 64">
            <a:extLst>
              <a:ext uri="{FF2B5EF4-FFF2-40B4-BE49-F238E27FC236}">
                <a16:creationId xmlns:a16="http://schemas.microsoft.com/office/drawing/2014/main" id="{6EED5E74-4392-4690-8475-B198C1D72E5C}"/>
              </a:ext>
            </a:extLst>
          </p:cNvPr>
          <p:cNvGrpSpPr/>
          <p:nvPr/>
        </p:nvGrpSpPr>
        <p:grpSpPr>
          <a:xfrm>
            <a:off x="787315" y="383763"/>
            <a:ext cx="558967" cy="539511"/>
            <a:chOff x="2368476" y="589018"/>
            <a:chExt cx="1012508" cy="977265"/>
          </a:xfrm>
        </p:grpSpPr>
        <p:sp>
          <p:nvSpPr>
            <p:cNvPr id="66" name="Freeform: Shape 65">
              <a:extLst>
                <a:ext uri="{FF2B5EF4-FFF2-40B4-BE49-F238E27FC236}">
                  <a16:creationId xmlns:a16="http://schemas.microsoft.com/office/drawing/2014/main" id="{FEC50C7B-A731-434A-A6BB-DDEC8805061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0B76D6C3-6D7C-4435-BD18-944A6EFEC32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15DA09A5-BAAB-4953-AD1A-8BD6DA57CE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DA253974-B9DD-402D-8954-20863D71428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D1BA243B-5B2B-48F1-9E42-A41C92F319D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E268E0AB-F613-4C70-997F-E73B578D1E2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3FB97119-C29E-421E-B37A-C2C07C1EB6D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5FB647D7-7DFC-4012-9F3A-F322C59DA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07AFBFD6-2452-47E0-9365-FC14F78D6C7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AE1CA19E-CFCF-484B-8ADC-B7DCDF51F89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2A2C07C1-0919-4EDD-93BB-649E6E65F3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53C089FB-DC50-403F-B383-2E8D980E90F1}"/>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6E995E35-E60D-4EC1-83A1-5DCB5945FD0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10382388-E813-401C-8705-8CECA37AF1D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65F2B112-A03D-4489-9F20-3A013552D4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59FB789E-BF06-4A83-BEA3-077E67ED29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72B4B16B-73A4-492E-B8E2-2A287940C04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1AA7D255-5FED-4547-9CB5-EB12C911AAD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D2FCD278-7F86-4114-A26F-B844D2DCCDB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467123E1-7589-499F-A618-D7F9DCF2FD7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52D39F-4B29-4478-9A88-82857D06C96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E77F3ED4-EF8D-42AF-AD46-6FBB8E340803}"/>
              </a:ext>
            </a:extLst>
          </p:cNvPr>
          <p:cNvGrpSpPr/>
          <p:nvPr/>
        </p:nvGrpSpPr>
        <p:grpSpPr>
          <a:xfrm>
            <a:off x="733398" y="1682031"/>
            <a:ext cx="584655" cy="518563"/>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65798" y="5557947"/>
            <a:ext cx="622506" cy="551594"/>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703070" y="2979242"/>
            <a:ext cx="660357" cy="523360"/>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532624" y="5758426"/>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532624" y="2277621"/>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449244" y="2410773"/>
            <a:ext cx="1614414" cy="3282292"/>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Redis</a:t>
                </a:r>
                <a:r>
                  <a:rPr lang="en-US" sz="1000">
                    <a:solidFill>
                      <a:schemeClr val="tx1"/>
                    </a:solidFill>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CosmosDB</a:t>
                </a:r>
                <a:endParaRPr lang="en-US" sz="1000">
                  <a:solidFill>
                    <a:schemeClr val="tx1"/>
                  </a:solidFill>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521027" y="2410773"/>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628352" y="2950802"/>
            <a:ext cx="1399763" cy="2592510"/>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err="1">
                  <a:solidFill>
                    <a:schemeClr val="tx1"/>
                  </a:solidFill>
                  <a:cs typeface="Segoe UI" pitchFamily="34" charset="0"/>
                </a:rPr>
                <a:t>OpenShift</a:t>
              </a:r>
              <a:endParaRPr lang="en-US" sz="1000">
                <a:solidFill>
                  <a:schemeClr val="tx1"/>
                </a:solidFill>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000">
                  <a:solidFill>
                    <a:schemeClr val="tx1"/>
                  </a:solidFill>
                  <a:cs typeface="Segoe UI" pitchFamily="34" charset="0"/>
                </a:rPr>
                <a:t>Mesosphere </a:t>
              </a:r>
              <a:br>
                <a:rPr lang="en-US" sz="1000">
                  <a:solidFill>
                    <a:schemeClr val="tx1"/>
                  </a:solidFill>
                  <a:cs typeface="Segoe UI" pitchFamily="34" charset="0"/>
                </a:rPr>
              </a:br>
              <a:r>
                <a:rPr lang="en-US" sz="1000">
                  <a:solidFill>
                    <a:schemeClr val="tx1"/>
                  </a:solidFill>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521026" y="5813490"/>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latin typeface="Segoe UI Semibold" panose="020B0702040204020203" pitchFamily="34" charset="0"/>
                <a:cs typeface="Segoe UI Semibold" panose="020B0702040204020203" pitchFamily="34" charset="0"/>
              </a:rPr>
              <a:t>Azure</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7067859" y="4211683"/>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789585" y="1820664"/>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rgbClr val="FEF9F7"/>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OSBA</a:t>
            </a:r>
          </a:p>
        </p:txBody>
      </p:sp>
      <p:grpSp>
        <p:nvGrpSpPr>
          <p:cNvPr id="229" name="Group 228">
            <a:extLst>
              <a:ext uri="{FF2B5EF4-FFF2-40B4-BE49-F238E27FC236}">
                <a16:creationId xmlns:a16="http://schemas.microsoft.com/office/drawing/2014/main" id="{4B726BBB-FCE7-46F4-BEDF-E66742E653AC}"/>
              </a:ext>
            </a:extLst>
          </p:cNvPr>
          <p:cNvGrpSpPr/>
          <p:nvPr/>
        </p:nvGrpSpPr>
        <p:grpSpPr>
          <a:xfrm>
            <a:off x="6432562" y="3335065"/>
            <a:ext cx="1273446" cy="876618"/>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7069285" y="4211683"/>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383333" y="3335065"/>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431136" y="4962090"/>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Container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912628"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383122"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Virtual Machine </a:t>
            </a:r>
            <a:br>
              <a:rPr lang="en-US" sz="1000">
                <a:solidFill>
                  <a:schemeClr val="tx1"/>
                </a:solidFill>
                <a:cs typeface="Segoe UI" panose="020B0502040204020203" pitchFamily="34" charset="0"/>
              </a:rPr>
            </a:br>
            <a:r>
              <a:rPr lang="en-US" sz="1000">
                <a:solidFill>
                  <a:schemeClr val="tx1"/>
                </a:solidFill>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912628" y="3335065"/>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548136" y="4211683"/>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10018630" y="4211683"/>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539685" y="4460902"/>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anose="020B0502040204020203" pitchFamily="34" charset="0"/>
              </a:rPr>
              <a:t>Virtual </a:t>
            </a:r>
            <a:r>
              <a:rPr lang="en-US" sz="1000" err="1">
                <a:solidFill>
                  <a:schemeClr val="tx1"/>
                </a:solidFill>
                <a:cs typeface="Segoe UI" panose="020B0502040204020203" pitchFamily="34" charset="0"/>
              </a:rPr>
              <a:t>kubelet</a:t>
            </a:r>
            <a:endParaRPr lang="en-US" sz="1000">
              <a:solidFill>
                <a:schemeClr val="tx1"/>
              </a:solidFill>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383122" y="2001610"/>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685956" y="1951736"/>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236213" y="1023142"/>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4028115" y="1813734"/>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4028115" y="1813734"/>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256451" y="2132995"/>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487346"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199" name="Freeform: Shape 198">
            <a:extLst>
              <a:ext uri="{FF2B5EF4-FFF2-40B4-BE49-F238E27FC236}">
                <a16:creationId xmlns:a16="http://schemas.microsoft.com/office/drawing/2014/main" id="{1C3991A5-225D-4767-80DE-3EA529C26E2D}"/>
              </a:ext>
            </a:extLst>
          </p:cNvPr>
          <p:cNvSpPr/>
          <p:nvPr/>
        </p:nvSpPr>
        <p:spPr>
          <a:xfrm>
            <a:off x="7487346"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00" name="Freeform: Shape 199">
            <a:extLst>
              <a:ext uri="{FF2B5EF4-FFF2-40B4-BE49-F238E27FC236}">
                <a16:creationId xmlns:a16="http://schemas.microsoft.com/office/drawing/2014/main" id="{50A9DBC2-B9FB-4D83-9CBC-107379AF4901}"/>
              </a:ext>
            </a:extLst>
          </p:cNvPr>
          <p:cNvSpPr/>
          <p:nvPr/>
        </p:nvSpPr>
        <p:spPr>
          <a:xfrm>
            <a:off x="7524980"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01" name="Freeform: Shape 200">
            <a:extLst>
              <a:ext uri="{FF2B5EF4-FFF2-40B4-BE49-F238E27FC236}">
                <a16:creationId xmlns:a16="http://schemas.microsoft.com/office/drawing/2014/main" id="{B93E76D2-8276-4EFE-BBB1-8CEC961984F7}"/>
              </a:ext>
            </a:extLst>
          </p:cNvPr>
          <p:cNvSpPr/>
          <p:nvPr/>
        </p:nvSpPr>
        <p:spPr>
          <a:xfrm>
            <a:off x="7388323"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2" name="Freeform: Shape 201">
            <a:extLst>
              <a:ext uri="{FF2B5EF4-FFF2-40B4-BE49-F238E27FC236}">
                <a16:creationId xmlns:a16="http://schemas.microsoft.com/office/drawing/2014/main" id="{5B0A58D5-FF84-4C50-B17F-B6EA62096AEB}"/>
              </a:ext>
            </a:extLst>
          </p:cNvPr>
          <p:cNvSpPr/>
          <p:nvPr/>
        </p:nvSpPr>
        <p:spPr>
          <a:xfrm>
            <a:off x="7388323"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endParaRPr lang="en-US"/>
          </a:p>
        </p:txBody>
      </p:sp>
      <p:sp>
        <p:nvSpPr>
          <p:cNvPr id="203" name="Freeform: Shape 202">
            <a:extLst>
              <a:ext uri="{FF2B5EF4-FFF2-40B4-BE49-F238E27FC236}">
                <a16:creationId xmlns:a16="http://schemas.microsoft.com/office/drawing/2014/main" id="{6C1B7548-C44F-482C-863F-60C72C7FA78F}"/>
              </a:ext>
            </a:extLst>
          </p:cNvPr>
          <p:cNvSpPr/>
          <p:nvPr/>
        </p:nvSpPr>
        <p:spPr>
          <a:xfrm>
            <a:off x="7425957"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endParaRPr lang="en-US"/>
          </a:p>
        </p:txBody>
      </p:sp>
      <p:sp>
        <p:nvSpPr>
          <p:cNvPr id="204" name="Freeform: Shape 203">
            <a:extLst>
              <a:ext uri="{FF2B5EF4-FFF2-40B4-BE49-F238E27FC236}">
                <a16:creationId xmlns:a16="http://schemas.microsoft.com/office/drawing/2014/main" id="{BC1E7E8B-80F9-4DB8-9D75-D754DD893F25}"/>
              </a:ext>
            </a:extLst>
          </p:cNvPr>
          <p:cNvSpPr/>
          <p:nvPr/>
        </p:nvSpPr>
        <p:spPr>
          <a:xfrm>
            <a:off x="7534321" y="395870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5" name="Freeform: Shape 204">
            <a:extLst>
              <a:ext uri="{FF2B5EF4-FFF2-40B4-BE49-F238E27FC236}">
                <a16:creationId xmlns:a16="http://schemas.microsoft.com/office/drawing/2014/main" id="{632F9D32-5E1A-43AE-8EFC-79C415877584}"/>
              </a:ext>
            </a:extLst>
          </p:cNvPr>
          <p:cNvSpPr/>
          <p:nvPr/>
        </p:nvSpPr>
        <p:spPr>
          <a:xfrm>
            <a:off x="7534321"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06" name="Freeform: Shape 205">
            <a:extLst>
              <a:ext uri="{FF2B5EF4-FFF2-40B4-BE49-F238E27FC236}">
                <a16:creationId xmlns:a16="http://schemas.microsoft.com/office/drawing/2014/main" id="{537BC7AD-EC29-4AB2-8A0F-BBDD93044083}"/>
              </a:ext>
            </a:extLst>
          </p:cNvPr>
          <p:cNvSpPr/>
          <p:nvPr/>
        </p:nvSpPr>
        <p:spPr>
          <a:xfrm>
            <a:off x="7571956" y="3979528"/>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07" name="Freeform: Shape 206">
            <a:extLst>
              <a:ext uri="{FF2B5EF4-FFF2-40B4-BE49-F238E27FC236}">
                <a16:creationId xmlns:a16="http://schemas.microsoft.com/office/drawing/2014/main" id="{5FCB9798-6CE1-45B4-B1AB-1CBF236C8D9D}"/>
              </a:ext>
            </a:extLst>
          </p:cNvPr>
          <p:cNvSpPr/>
          <p:nvPr/>
        </p:nvSpPr>
        <p:spPr>
          <a:xfrm>
            <a:off x="7336276" y="3957374"/>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08" name="Freeform: Shape 207">
            <a:extLst>
              <a:ext uri="{FF2B5EF4-FFF2-40B4-BE49-F238E27FC236}">
                <a16:creationId xmlns:a16="http://schemas.microsoft.com/office/drawing/2014/main" id="{57348473-BCF2-4FED-9B2A-5F57DCB6D866}"/>
              </a:ext>
            </a:extLst>
          </p:cNvPr>
          <p:cNvSpPr/>
          <p:nvPr/>
        </p:nvSpPr>
        <p:spPr>
          <a:xfrm>
            <a:off x="7336276" y="3978193"/>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09" name="Freeform: Shape 208">
            <a:extLst>
              <a:ext uri="{FF2B5EF4-FFF2-40B4-BE49-F238E27FC236}">
                <a16:creationId xmlns:a16="http://schemas.microsoft.com/office/drawing/2014/main" id="{B656B17B-EB75-4C49-B00B-74C679B415AE}"/>
              </a:ext>
            </a:extLst>
          </p:cNvPr>
          <p:cNvSpPr/>
          <p:nvPr/>
        </p:nvSpPr>
        <p:spPr>
          <a:xfrm>
            <a:off x="7373910" y="3978193"/>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210" name="Freeform: Shape 209">
            <a:extLst>
              <a:ext uri="{FF2B5EF4-FFF2-40B4-BE49-F238E27FC236}">
                <a16:creationId xmlns:a16="http://schemas.microsoft.com/office/drawing/2014/main" id="{641788E1-233B-4CB8-B975-1394EF7B459D}"/>
              </a:ext>
            </a:extLst>
          </p:cNvPr>
          <p:cNvSpPr/>
          <p:nvPr/>
        </p:nvSpPr>
        <p:spPr>
          <a:xfrm>
            <a:off x="7384853"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11" name="Freeform: Shape 210">
            <a:extLst>
              <a:ext uri="{FF2B5EF4-FFF2-40B4-BE49-F238E27FC236}">
                <a16:creationId xmlns:a16="http://schemas.microsoft.com/office/drawing/2014/main" id="{5ED32C56-A95E-420A-A472-EF37E495FC7E}"/>
              </a:ext>
            </a:extLst>
          </p:cNvPr>
          <p:cNvSpPr/>
          <p:nvPr/>
        </p:nvSpPr>
        <p:spPr>
          <a:xfrm>
            <a:off x="7384853"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12" name="Freeform: Shape 211">
            <a:extLst>
              <a:ext uri="{FF2B5EF4-FFF2-40B4-BE49-F238E27FC236}">
                <a16:creationId xmlns:a16="http://schemas.microsoft.com/office/drawing/2014/main" id="{466A459B-41C8-45EE-9C17-D1FAB4EDD320}"/>
              </a:ext>
            </a:extLst>
          </p:cNvPr>
          <p:cNvSpPr/>
          <p:nvPr/>
        </p:nvSpPr>
        <p:spPr>
          <a:xfrm>
            <a:off x="7422487"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13" name="Freeform: Shape 212">
            <a:extLst>
              <a:ext uri="{FF2B5EF4-FFF2-40B4-BE49-F238E27FC236}">
                <a16:creationId xmlns:a16="http://schemas.microsoft.com/office/drawing/2014/main" id="{44D2A976-2D95-4F4D-9E73-67709991080B}"/>
              </a:ext>
            </a:extLst>
          </p:cNvPr>
          <p:cNvSpPr/>
          <p:nvPr/>
        </p:nvSpPr>
        <p:spPr>
          <a:xfrm>
            <a:off x="7487346"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endParaRPr lang="en-US"/>
          </a:p>
        </p:txBody>
      </p:sp>
      <p:sp>
        <p:nvSpPr>
          <p:cNvPr id="214" name="Freeform: Shape 213">
            <a:extLst>
              <a:ext uri="{FF2B5EF4-FFF2-40B4-BE49-F238E27FC236}">
                <a16:creationId xmlns:a16="http://schemas.microsoft.com/office/drawing/2014/main" id="{820AF3D0-37CB-4967-B6F7-DEAE3F98D167}"/>
              </a:ext>
            </a:extLst>
          </p:cNvPr>
          <p:cNvSpPr/>
          <p:nvPr/>
        </p:nvSpPr>
        <p:spPr>
          <a:xfrm>
            <a:off x="7487346"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endParaRPr lang="en-US"/>
          </a:p>
        </p:txBody>
      </p:sp>
      <p:sp>
        <p:nvSpPr>
          <p:cNvPr id="215" name="Freeform: Shape 214">
            <a:extLst>
              <a:ext uri="{FF2B5EF4-FFF2-40B4-BE49-F238E27FC236}">
                <a16:creationId xmlns:a16="http://schemas.microsoft.com/office/drawing/2014/main" id="{9B8307FF-CDD2-4F2C-84FF-2F3484A9DB70}"/>
              </a:ext>
            </a:extLst>
          </p:cNvPr>
          <p:cNvSpPr/>
          <p:nvPr/>
        </p:nvSpPr>
        <p:spPr>
          <a:xfrm>
            <a:off x="7524980"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endParaRPr lang="en-US"/>
          </a:p>
        </p:txBody>
      </p:sp>
      <p:sp>
        <p:nvSpPr>
          <p:cNvPr id="216" name="Freeform: Shape 215">
            <a:extLst>
              <a:ext uri="{FF2B5EF4-FFF2-40B4-BE49-F238E27FC236}">
                <a16:creationId xmlns:a16="http://schemas.microsoft.com/office/drawing/2014/main" id="{67B15867-AE69-4E1E-8DDF-01B6983E7038}"/>
              </a:ext>
            </a:extLst>
          </p:cNvPr>
          <p:cNvSpPr/>
          <p:nvPr/>
        </p:nvSpPr>
        <p:spPr>
          <a:xfrm>
            <a:off x="7435299" y="3958709"/>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endParaRPr lang="en-US"/>
          </a:p>
        </p:txBody>
      </p:sp>
      <p:sp>
        <p:nvSpPr>
          <p:cNvPr id="217" name="Freeform: Shape 216">
            <a:extLst>
              <a:ext uri="{FF2B5EF4-FFF2-40B4-BE49-F238E27FC236}">
                <a16:creationId xmlns:a16="http://schemas.microsoft.com/office/drawing/2014/main" id="{6B3AA115-C856-4F1D-8D70-F03CB1F0C643}"/>
              </a:ext>
            </a:extLst>
          </p:cNvPr>
          <p:cNvSpPr/>
          <p:nvPr/>
        </p:nvSpPr>
        <p:spPr>
          <a:xfrm>
            <a:off x="7435299"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endParaRPr lang="en-US"/>
          </a:p>
        </p:txBody>
      </p:sp>
      <p:sp>
        <p:nvSpPr>
          <p:cNvPr id="218" name="Freeform: Shape 217">
            <a:extLst>
              <a:ext uri="{FF2B5EF4-FFF2-40B4-BE49-F238E27FC236}">
                <a16:creationId xmlns:a16="http://schemas.microsoft.com/office/drawing/2014/main" id="{16B8789E-D822-4DC0-9A65-14A436C63AC1}"/>
              </a:ext>
            </a:extLst>
          </p:cNvPr>
          <p:cNvSpPr/>
          <p:nvPr/>
        </p:nvSpPr>
        <p:spPr>
          <a:xfrm>
            <a:off x="7472933" y="3979528"/>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endParaRPr lang="en-US"/>
          </a:p>
        </p:txBody>
      </p:sp>
      <p:sp>
        <p:nvSpPr>
          <p:cNvPr id="191" name="Freeform: Shape 190">
            <a:extLst>
              <a:ext uri="{FF2B5EF4-FFF2-40B4-BE49-F238E27FC236}">
                <a16:creationId xmlns:a16="http://schemas.microsoft.com/office/drawing/2014/main" id="{E728755F-7AF6-4A67-BECC-6F806827CDCF}"/>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endParaRPr lang="en-US"/>
          </a:p>
        </p:txBody>
      </p:sp>
      <p:sp>
        <p:nvSpPr>
          <p:cNvPr id="192" name="Freeform: Shape 191">
            <a:extLst>
              <a:ext uri="{FF2B5EF4-FFF2-40B4-BE49-F238E27FC236}">
                <a16:creationId xmlns:a16="http://schemas.microsoft.com/office/drawing/2014/main" id="{D0CDACCD-1655-454F-811C-0D0835FB0E31}"/>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endParaRPr lang="en-US"/>
          </a:p>
        </p:txBody>
      </p:sp>
      <p:sp>
        <p:nvSpPr>
          <p:cNvPr id="193" name="Freeform: Shape 192">
            <a:extLst>
              <a:ext uri="{FF2B5EF4-FFF2-40B4-BE49-F238E27FC236}">
                <a16:creationId xmlns:a16="http://schemas.microsoft.com/office/drawing/2014/main" id="{0F1EC7C2-3694-44EB-AED2-22E46E2AEC0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endParaRPr lang="en-US"/>
          </a:p>
        </p:txBody>
      </p:sp>
      <p:sp>
        <p:nvSpPr>
          <p:cNvPr id="194" name="Freeform: Shape 193">
            <a:extLst>
              <a:ext uri="{FF2B5EF4-FFF2-40B4-BE49-F238E27FC236}">
                <a16:creationId xmlns:a16="http://schemas.microsoft.com/office/drawing/2014/main" id="{26628AEA-0BD9-4534-A108-3D1D4E97BBCC}"/>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endParaRPr lang="en-US"/>
          </a:p>
        </p:txBody>
      </p:sp>
      <p:sp>
        <p:nvSpPr>
          <p:cNvPr id="195" name="Freeform: Shape 194">
            <a:extLst>
              <a:ext uri="{FF2B5EF4-FFF2-40B4-BE49-F238E27FC236}">
                <a16:creationId xmlns:a16="http://schemas.microsoft.com/office/drawing/2014/main" id="{D6281C21-9AA2-4274-9700-54AECC59AE06}"/>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196" name="Freeform: Shape 195">
            <a:extLst>
              <a:ext uri="{FF2B5EF4-FFF2-40B4-BE49-F238E27FC236}">
                <a16:creationId xmlns:a16="http://schemas.microsoft.com/office/drawing/2014/main" id="{A42BC124-E731-49E7-B997-F543BDDEEC25}"/>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sp>
        <p:nvSpPr>
          <p:cNvPr id="197" name="Freeform: Shape 196">
            <a:extLst>
              <a:ext uri="{FF2B5EF4-FFF2-40B4-BE49-F238E27FC236}">
                <a16:creationId xmlns:a16="http://schemas.microsoft.com/office/drawing/2014/main" id="{318E21A2-90CC-4B40-8C82-6FFEED77E253}"/>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endParaRPr lang="en-US"/>
          </a:p>
        </p:txBody>
      </p:sp>
      <p:grpSp>
        <p:nvGrpSpPr>
          <p:cNvPr id="8" name="Group 7">
            <a:extLst>
              <a:ext uri="{FF2B5EF4-FFF2-40B4-BE49-F238E27FC236}">
                <a16:creationId xmlns:a16="http://schemas.microsoft.com/office/drawing/2014/main" id="{CBFA5E52-C7A4-4006-AA8C-6DC133139992}"/>
              </a:ext>
            </a:extLst>
          </p:cNvPr>
          <p:cNvGrpSpPr/>
          <p:nvPr/>
        </p:nvGrpSpPr>
        <p:grpSpPr>
          <a:xfrm>
            <a:off x="10801796" y="2001610"/>
            <a:ext cx="840131" cy="3691455"/>
            <a:chOff x="10801796" y="2001610"/>
            <a:chExt cx="840131" cy="3691455"/>
          </a:xfrm>
        </p:grpSpPr>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4C9CD7"/>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bg1"/>
                  </a:solidFill>
                  <a:cs typeface="Segoe UI" panose="020B0502040204020203" pitchFamily="34" charset="0"/>
                </a:rPr>
                <a:t>Azure Container Registry (ACR)</a:t>
              </a:r>
            </a:p>
          </p:txBody>
        </p:sp>
        <p:grpSp>
          <p:nvGrpSpPr>
            <p:cNvPr id="4" name="Group 3">
              <a:extLst>
                <a:ext uri="{FF2B5EF4-FFF2-40B4-BE49-F238E27FC236}">
                  <a16:creationId xmlns:a16="http://schemas.microsoft.com/office/drawing/2014/main" id="{1F173C82-5EA7-4E7A-AF73-267A13DEE804}"/>
                </a:ext>
              </a:extLst>
            </p:cNvPr>
            <p:cNvGrpSpPr/>
            <p:nvPr/>
          </p:nvGrpSpPr>
          <p:grpSpPr>
            <a:xfrm>
              <a:off x="11201400" y="5321489"/>
              <a:ext cx="377703" cy="299345"/>
              <a:chOff x="11201400" y="5321489"/>
              <a:chExt cx="377703" cy="299345"/>
            </a:xfrm>
          </p:grpSpPr>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bg1"/>
                </a:solidFill>
                <a:prstDash val="solid"/>
                <a:round/>
              </a:ln>
            </p:spPr>
            <p:txBody>
              <a:bodyPr/>
              <a:lstStyle/>
              <a:p>
                <a:endParaRPr lang="en-US"/>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bg1"/>
                </a:solidFill>
                <a:prstDash val="solid"/>
                <a:round/>
              </a:ln>
            </p:spPr>
            <p:txBody>
              <a:bodyPr/>
              <a:lstStyle/>
              <a:p>
                <a:endParaRPr lang="en-US"/>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bg1"/>
                </a:solidFill>
                <a:prstDash val="solid"/>
                <a:round/>
              </a:ln>
            </p:spPr>
            <p:txBody>
              <a:bodyPr/>
              <a:lstStyle/>
              <a:p>
                <a:endParaRPr lang="en-US"/>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endParaRPr lang="en-US"/>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bg1"/>
                </a:solidFill>
                <a:prstDash val="solid"/>
                <a:round/>
              </a:ln>
            </p:spPr>
            <p:txBody>
              <a:bodyPr/>
              <a:lstStyle/>
              <a:p>
                <a:endParaRPr lang="en-US"/>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bg1"/>
                </a:solidFill>
                <a:prstDash val="solid"/>
                <a:round/>
              </a:ln>
            </p:spPr>
            <p:txBody>
              <a:bodyPr/>
              <a:lstStyle/>
              <a:p>
                <a:endParaRPr lang="en-US"/>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bg1"/>
                </a:solidFill>
                <a:prstDash val="solid"/>
                <a:round/>
              </a:ln>
            </p:spPr>
            <p:txBody>
              <a:bodyPr/>
              <a:lstStyle/>
              <a:p>
                <a:endParaRPr lang="en-US"/>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bg1"/>
                </a:solidFill>
                <a:prstDash val="solid"/>
                <a:round/>
              </a:ln>
            </p:spPr>
            <p:txBody>
              <a:bodyPr/>
              <a:lstStyle/>
              <a:p>
                <a:endParaRPr lang="en-US"/>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bg1"/>
                </a:solidFill>
                <a:prstDash val="solid"/>
                <a:round/>
              </a:ln>
            </p:spPr>
            <p:txBody>
              <a:bodyPr/>
              <a:lstStyle/>
              <a:p>
                <a:endParaRPr lang="en-US"/>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bg1"/>
                </a:solidFill>
                <a:prstDash val="solid"/>
                <a:round/>
              </a:ln>
            </p:spPr>
            <p:txBody>
              <a:bodyPr/>
              <a:lstStyle/>
              <a:p>
                <a:endParaRPr lang="en-US"/>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bg1"/>
                </a:solidFill>
                <a:prstDash val="solid"/>
                <a:round/>
              </a:ln>
            </p:spPr>
            <p:txBody>
              <a:bodyPr/>
              <a:lstStyle/>
              <a:p>
                <a:endParaRPr lang="en-US"/>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bg1"/>
                </a:solidFill>
                <a:prstDash val="solid"/>
                <a:round/>
              </a:ln>
            </p:spPr>
            <p:txBody>
              <a:bodyPr/>
              <a:lstStyle/>
              <a:p>
                <a:endParaRPr lang="en-US"/>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bg1"/>
                </a:solidFill>
                <a:prstDash val="solid"/>
                <a:round/>
              </a:ln>
            </p:spPr>
            <p:txBody>
              <a:bodyPr/>
              <a:lstStyle/>
              <a:p>
                <a:endParaRPr lang="en-US"/>
              </a:p>
            </p:txBody>
          </p:sp>
        </p:grpSp>
      </p:gr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539759"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567363" y="5257897"/>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16060" y="1858312"/>
            <a:ext cx="227028" cy="229320"/>
          </a:xfrm>
          <a:prstGeom prst="rect">
            <a:avLst/>
          </a:prstGeom>
        </p:spPr>
      </p:pic>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97367" y="3201092"/>
            <a:ext cx="276260" cy="287772"/>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626021" y="3863578"/>
            <a:ext cx="249580" cy="286450"/>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60895" y="4579144"/>
            <a:ext cx="309391" cy="220324"/>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292893" y="2521744"/>
            <a:ext cx="277922" cy="277922"/>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804601" y="3855244"/>
            <a:ext cx="298261" cy="278929"/>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287646" y="3876366"/>
            <a:ext cx="300907" cy="266594"/>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799553" y="5383791"/>
            <a:ext cx="299391" cy="23857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0287646" y="5370566"/>
            <a:ext cx="283018" cy="236238"/>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3715914" y="3260879"/>
            <a:ext cx="236025" cy="222484"/>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a:stretch/>
        </p:blipFill>
        <p:spPr>
          <a:xfrm>
            <a:off x="3698845" y="3947200"/>
            <a:ext cx="261234" cy="189633"/>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3664810" y="4638388"/>
            <a:ext cx="314520" cy="183803"/>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67177" y="1858312"/>
            <a:ext cx="227028" cy="229320"/>
          </a:xfrm>
          <a:prstGeom prst="rect">
            <a:avLst/>
          </a:prstGeom>
        </p:spPr>
      </p:pic>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17865" y="5210837"/>
            <a:ext cx="234032" cy="288638"/>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217463"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Rectangle 159">
            <a:hlinkClick r:id="rId27" action="ppaction://hlinksldjump"/>
            <a:extLst>
              <a:ext uri="{FF2B5EF4-FFF2-40B4-BE49-F238E27FC236}">
                <a16:creationId xmlns:a16="http://schemas.microsoft.com/office/drawing/2014/main" id="{C010DB37-415E-4868-A928-4EDAB53DD838}"/>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hlinkClick r:id="rId28" action="ppaction://hlinksldjump"/>
            <a:extLst>
              <a:ext uri="{FF2B5EF4-FFF2-40B4-BE49-F238E27FC236}">
                <a16:creationId xmlns:a16="http://schemas.microsoft.com/office/drawing/2014/main" id="{C6CC3C9C-D4F3-4AA0-9EFA-D84826734CB9}"/>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a:hlinkClick r:id="rId29" action="ppaction://hlinksldjump"/>
            <a:extLst>
              <a:ext uri="{FF2B5EF4-FFF2-40B4-BE49-F238E27FC236}">
                <a16:creationId xmlns:a16="http://schemas.microsoft.com/office/drawing/2014/main" id="{62CD44E0-6E1E-4D9B-A729-85EA96C11440}"/>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hlinkClick r:id="rId30" action="ppaction://hlinksldjump"/>
            <a:extLst>
              <a:ext uri="{FF2B5EF4-FFF2-40B4-BE49-F238E27FC236}">
                <a16:creationId xmlns:a16="http://schemas.microsoft.com/office/drawing/2014/main" id="{56B7C631-36DC-4426-8174-21367D77B15B}"/>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a:hlinkClick r:id="rId31" action="ppaction://hlinksldjump"/>
            <a:extLst>
              <a:ext uri="{FF2B5EF4-FFF2-40B4-BE49-F238E27FC236}">
                <a16:creationId xmlns:a16="http://schemas.microsoft.com/office/drawing/2014/main" id="{6614B752-9F44-4958-98FC-F0CBF408FF0F}"/>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4126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8"/>
                                        </p:tgtEl>
                                      </p:cBhvr>
                                    </p:animEffect>
                                    <p:animScale>
                                      <p:cBhvr>
                                        <p:cTn id="7" dur="100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949840"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211578"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473314"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884418" y="4658759"/>
            <a:ext cx="2801230"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9086598" y="4658759"/>
            <a:ext cx="2920344"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51483" y="4658759"/>
            <a:ext cx="2943626"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220045"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481782"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6EF48DD8-82A9-4FF2-B892-CCEB0703B622}"/>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58" name="Group 57">
            <a:extLst>
              <a:ext uri="{FF2B5EF4-FFF2-40B4-BE49-F238E27FC236}">
                <a16:creationId xmlns:a16="http://schemas.microsoft.com/office/drawing/2014/main" id="{0E44F47A-759B-411D-AABE-FE427833237C}"/>
              </a:ext>
            </a:extLst>
          </p:cNvPr>
          <p:cNvGrpSpPr/>
          <p:nvPr/>
        </p:nvGrpSpPr>
        <p:grpSpPr>
          <a:xfrm>
            <a:off x="787315" y="383763"/>
            <a:ext cx="558967" cy="539511"/>
            <a:chOff x="2368476" y="589018"/>
            <a:chExt cx="1012508" cy="977265"/>
          </a:xfrm>
        </p:grpSpPr>
        <p:sp>
          <p:nvSpPr>
            <p:cNvPr id="59" name="Freeform: Shape 58">
              <a:extLst>
                <a:ext uri="{FF2B5EF4-FFF2-40B4-BE49-F238E27FC236}">
                  <a16:creationId xmlns:a16="http://schemas.microsoft.com/office/drawing/2014/main" id="{5A613070-FD9D-4086-AEE9-C8E0CE8B52E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12A04DF1-4FD2-42B4-A894-488084C9BB1F}"/>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14790E7B-A5D6-4F9A-950A-FDED9C542B1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3A1A1D36-07FD-484F-A171-3F562989552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DBEF87C6-7135-46F4-A3DA-2FC1A3FD0ED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4C6E36C1-287D-41BD-9880-1D084F7B0FB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7E71FC53-FEC7-4EDD-A5EF-1E87E5CA166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C83814D9-D480-4249-BAE2-3469D20F9CC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7D99C61A-56E7-4D16-86FF-ED5680A7568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3232802D-9101-45EC-85CB-45B73F410F0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EEE53ED4-0D23-400F-9375-7C2A38495DF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F2E42756-9D65-4D17-9E90-C6461C78D1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1F93BCCC-7B10-4C26-BD3C-28AFCD45E07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40554B09-E27E-4A90-9165-4F893AA9EEC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BECC2FEC-5FCD-42FD-8F91-C3D76C860A3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E52FCD1B-E520-4226-9996-02D5942894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EC89991E-14BA-47A2-B3FC-720E0A7CB7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43A80518-723D-4DBD-AA9F-BC90B307B6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B5A317B3-33B7-4EAB-ABA8-0BAF7C8B79B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B7035C44-0C89-4456-9B4D-3E9C2F981EA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C20498F5-09F5-44E9-A339-61D724C720C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80" name="Group 79">
            <a:extLst>
              <a:ext uri="{FF2B5EF4-FFF2-40B4-BE49-F238E27FC236}">
                <a16:creationId xmlns:a16="http://schemas.microsoft.com/office/drawing/2014/main" id="{125FF76F-0DEC-443F-A9BA-51D09B64401F}"/>
              </a:ext>
            </a:extLst>
          </p:cNvPr>
          <p:cNvGrpSpPr/>
          <p:nvPr/>
        </p:nvGrpSpPr>
        <p:grpSpPr>
          <a:xfrm>
            <a:off x="733398" y="1682031"/>
            <a:ext cx="584655" cy="518563"/>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65798" y="5557947"/>
            <a:ext cx="622506" cy="551594"/>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703070" y="2979242"/>
            <a:ext cx="660357" cy="523360"/>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10" name="Rectangle 109">
            <a:hlinkClick r:id="rId5" action="ppaction://hlinksldjump"/>
            <a:extLst>
              <a:ext uri="{FF2B5EF4-FFF2-40B4-BE49-F238E27FC236}">
                <a16:creationId xmlns:a16="http://schemas.microsoft.com/office/drawing/2014/main" id="{9D06661A-B75B-4EE6-8E70-AEEB1127DD88}"/>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hlinkClick r:id="rId6" action="ppaction://hlinksldjump"/>
            <a:extLst>
              <a:ext uri="{FF2B5EF4-FFF2-40B4-BE49-F238E27FC236}">
                <a16:creationId xmlns:a16="http://schemas.microsoft.com/office/drawing/2014/main" id="{AB1BDA92-2799-4ECE-9118-AACAE4247D5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A01119C1-FBC0-4972-8447-73BDF510F041}"/>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hlinkClick r:id="rId8" action="ppaction://hlinksldjump"/>
            <a:extLst>
              <a:ext uri="{FF2B5EF4-FFF2-40B4-BE49-F238E27FC236}">
                <a16:creationId xmlns:a16="http://schemas.microsoft.com/office/drawing/2014/main" id="{7E611ACD-D615-4121-BAB9-AC241DBB19BB}"/>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hlinkClick r:id="rId9" action="ppaction://hlinksldjump"/>
            <a:extLst>
              <a:ext uri="{FF2B5EF4-FFF2-40B4-BE49-F238E27FC236}">
                <a16:creationId xmlns:a16="http://schemas.microsoft.com/office/drawing/2014/main" id="{017121A3-9B6F-45B3-BED3-3F193FBC509D}"/>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68915" y="2377882"/>
            <a:ext cx="2108761" cy="2102251"/>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31633" y="2499722"/>
            <a:ext cx="3030275" cy="1858571"/>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82956" y="2362422"/>
            <a:ext cx="2404154" cy="2133171"/>
          </a:xfrm>
          <a:prstGeom prst="rect">
            <a:avLst/>
          </a:prstGeom>
        </p:spPr>
      </p:pic>
    </p:spTree>
    <p:extLst>
      <p:ext uri="{BB962C8B-B14F-4D97-AF65-F5344CB8AC3E}">
        <p14:creationId xmlns:p14="http://schemas.microsoft.com/office/powerpoint/2010/main" val="376792090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67A70B5-AD35-4D30-9CA0-BA34654EB5A8}"/>
              </a:ext>
            </a:extLst>
          </p:cNvPr>
          <p:cNvPicPr>
            <a:picLocks noChangeAspect="1"/>
          </p:cNvPicPr>
          <p:nvPr/>
        </p:nvPicPr>
        <p:blipFill>
          <a:blip r:embed="rId3"/>
          <a:stretch>
            <a:fillRect/>
          </a:stretch>
        </p:blipFill>
        <p:spPr>
          <a:xfrm>
            <a:off x="2907730" y="2051835"/>
            <a:ext cx="8754615" cy="4657748"/>
          </a:xfrm>
          <a:prstGeom prst="rect">
            <a:avLst/>
          </a:prstGeom>
          <a:ln w="1270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Create a container in the Registry quickly </a:t>
            </a:r>
          </a:p>
        </p:txBody>
      </p:sp>
      <p:sp>
        <p:nvSpPr>
          <p:cNvPr id="19" name="Rectangle 18">
            <a:extLst>
              <a:ext uri="{FF2B5EF4-FFF2-40B4-BE49-F238E27FC236}">
                <a16:creationId xmlns:a16="http://schemas.microsoft.com/office/drawing/2014/main" id="{11AC39ED-0A6A-4143-A360-F32552BBBE9E}"/>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88491EC0-65B9-4384-9FC9-A5C64B728F38}"/>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0D2FC961-3627-4552-9E5C-3715E6CFDB40}"/>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22" name="Rectangle: Rounded Corners 21">
            <a:extLst>
              <a:ext uri="{FF2B5EF4-FFF2-40B4-BE49-F238E27FC236}">
                <a16:creationId xmlns:a16="http://schemas.microsoft.com/office/drawing/2014/main" id="{18D739D9-95E7-42ED-88D3-7936D27F1287}"/>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23" name="Rectangle: Rounded Corners 22">
            <a:extLst>
              <a:ext uri="{FF2B5EF4-FFF2-40B4-BE49-F238E27FC236}">
                <a16:creationId xmlns:a16="http://schemas.microsoft.com/office/drawing/2014/main" id="{781434AA-7348-409C-9081-7CB8EDF80076}"/>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Registry</a:t>
            </a:r>
          </a:p>
        </p:txBody>
      </p:sp>
      <p:sp>
        <p:nvSpPr>
          <p:cNvPr id="24" name="Rectangle: Rounded Corners 23">
            <a:extLst>
              <a:ext uri="{FF2B5EF4-FFF2-40B4-BE49-F238E27FC236}">
                <a16:creationId xmlns:a16="http://schemas.microsoft.com/office/drawing/2014/main" id="{A4545955-9EFA-4766-A410-5528292BB7D7}"/>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27" name="Rectangle: Rounded Corners 26">
            <a:extLst>
              <a:ext uri="{FF2B5EF4-FFF2-40B4-BE49-F238E27FC236}">
                <a16:creationId xmlns:a16="http://schemas.microsoft.com/office/drawing/2014/main" id="{E5FCF0CD-98BC-4A1B-BA29-DD02DEC6AA7B}"/>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36" name="Group 35">
            <a:extLst>
              <a:ext uri="{FF2B5EF4-FFF2-40B4-BE49-F238E27FC236}">
                <a16:creationId xmlns:a16="http://schemas.microsoft.com/office/drawing/2014/main" id="{180FC427-83DA-4326-B9B3-5088CE59B36D}"/>
              </a:ext>
            </a:extLst>
          </p:cNvPr>
          <p:cNvGrpSpPr/>
          <p:nvPr/>
        </p:nvGrpSpPr>
        <p:grpSpPr>
          <a:xfrm>
            <a:off x="787315" y="383763"/>
            <a:ext cx="558967" cy="539511"/>
            <a:chOff x="2368476" y="589018"/>
            <a:chExt cx="1012508" cy="977265"/>
          </a:xfrm>
        </p:grpSpPr>
        <p:sp>
          <p:nvSpPr>
            <p:cNvPr id="37" name="Freeform: Shape 36">
              <a:extLst>
                <a:ext uri="{FF2B5EF4-FFF2-40B4-BE49-F238E27FC236}">
                  <a16:creationId xmlns:a16="http://schemas.microsoft.com/office/drawing/2014/main" id="{0AE8C660-1F9E-487A-B68F-AACED6A913D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39" name="Freeform: Shape 38">
              <a:extLst>
                <a:ext uri="{FF2B5EF4-FFF2-40B4-BE49-F238E27FC236}">
                  <a16:creationId xmlns:a16="http://schemas.microsoft.com/office/drawing/2014/main" id="{421E6387-FA46-4F2A-A255-BE2021C5F70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42" name="Freeform: Shape 41">
              <a:extLst>
                <a:ext uri="{FF2B5EF4-FFF2-40B4-BE49-F238E27FC236}">
                  <a16:creationId xmlns:a16="http://schemas.microsoft.com/office/drawing/2014/main" id="{FC010911-3A77-4E70-97E2-BD01E292420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44" name="Freeform: Shape 43">
              <a:extLst>
                <a:ext uri="{FF2B5EF4-FFF2-40B4-BE49-F238E27FC236}">
                  <a16:creationId xmlns:a16="http://schemas.microsoft.com/office/drawing/2014/main" id="{6DB5220F-D48E-43CE-9B73-7112EF25403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5" name="Freeform: Shape 44">
              <a:extLst>
                <a:ext uri="{FF2B5EF4-FFF2-40B4-BE49-F238E27FC236}">
                  <a16:creationId xmlns:a16="http://schemas.microsoft.com/office/drawing/2014/main" id="{76DFF389-3FE6-4C01-BCBB-34B150B3B0F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46" name="Freeform: Shape 45">
              <a:extLst>
                <a:ext uri="{FF2B5EF4-FFF2-40B4-BE49-F238E27FC236}">
                  <a16:creationId xmlns:a16="http://schemas.microsoft.com/office/drawing/2014/main" id="{551BC7A8-6F8C-4FC0-BEF5-135A1842FE1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47" name="Freeform: Shape 46">
              <a:extLst>
                <a:ext uri="{FF2B5EF4-FFF2-40B4-BE49-F238E27FC236}">
                  <a16:creationId xmlns:a16="http://schemas.microsoft.com/office/drawing/2014/main" id="{3D65B759-B2EA-4838-832F-8ED29E2B5FB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8" name="Freeform: Shape 47">
              <a:extLst>
                <a:ext uri="{FF2B5EF4-FFF2-40B4-BE49-F238E27FC236}">
                  <a16:creationId xmlns:a16="http://schemas.microsoft.com/office/drawing/2014/main" id="{AB4EC988-6F1A-4F2A-AFC4-8D48207E6596}"/>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49" name="Freeform: Shape 48">
              <a:extLst>
                <a:ext uri="{FF2B5EF4-FFF2-40B4-BE49-F238E27FC236}">
                  <a16:creationId xmlns:a16="http://schemas.microsoft.com/office/drawing/2014/main" id="{803F4462-4713-4591-B8DA-EC85619A667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F4E1CC02-279A-4CEE-81D2-04934F109D0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1" name="Freeform: Shape 50">
              <a:extLst>
                <a:ext uri="{FF2B5EF4-FFF2-40B4-BE49-F238E27FC236}">
                  <a16:creationId xmlns:a16="http://schemas.microsoft.com/office/drawing/2014/main" id="{6C81DB69-A25E-44CC-90D9-BDD17BE3246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C4F59561-8B4A-4349-9E11-012C6A978D4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9C622A6E-BEF2-4D2E-8974-ABBB67D3F6C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0323CFC7-5EB3-41B7-9B65-D356117760DC}"/>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55" name="Freeform: Shape 54">
              <a:extLst>
                <a:ext uri="{FF2B5EF4-FFF2-40B4-BE49-F238E27FC236}">
                  <a16:creationId xmlns:a16="http://schemas.microsoft.com/office/drawing/2014/main" id="{CEBADA5E-A513-4B37-BECD-84940E8B9BB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33AB51A8-40B5-4F18-BBD9-CAA2D768036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33F9DE87-621F-4779-A926-1164559DC0B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58" name="Freeform: Shape 57">
              <a:extLst>
                <a:ext uri="{FF2B5EF4-FFF2-40B4-BE49-F238E27FC236}">
                  <a16:creationId xmlns:a16="http://schemas.microsoft.com/office/drawing/2014/main" id="{26D85CF7-4B3B-4A14-BFD8-573D3484449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59" name="Freeform: Shape 58">
              <a:extLst>
                <a:ext uri="{FF2B5EF4-FFF2-40B4-BE49-F238E27FC236}">
                  <a16:creationId xmlns:a16="http://schemas.microsoft.com/office/drawing/2014/main" id="{2DB4531D-9709-4C4D-A6CD-16F0CAB7F9A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5E3C61A5-037A-4864-A7C1-E57DB35553F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F6C3B3A8-F45D-4B96-AFDF-A992A37186F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62" name="Group 61">
            <a:extLst>
              <a:ext uri="{FF2B5EF4-FFF2-40B4-BE49-F238E27FC236}">
                <a16:creationId xmlns:a16="http://schemas.microsoft.com/office/drawing/2014/main" id="{3FCF89BF-108A-4EAE-BE84-43FD9E89D1BF}"/>
              </a:ext>
            </a:extLst>
          </p:cNvPr>
          <p:cNvGrpSpPr/>
          <p:nvPr/>
        </p:nvGrpSpPr>
        <p:grpSpPr>
          <a:xfrm>
            <a:off x="733398" y="1682031"/>
            <a:ext cx="584655" cy="518563"/>
            <a:chOff x="2878931" y="2940843"/>
            <a:chExt cx="1095375" cy="971550"/>
          </a:xfrm>
        </p:grpSpPr>
        <p:sp>
          <p:nvSpPr>
            <p:cNvPr id="63" name="Freeform: Shape 62">
              <a:extLst>
                <a:ext uri="{FF2B5EF4-FFF2-40B4-BE49-F238E27FC236}">
                  <a16:creationId xmlns:a16="http://schemas.microsoft.com/office/drawing/2014/main" id="{27DC488A-7450-44D8-B957-63527F103066}"/>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DED72C01-8F04-48EF-90CC-248B297473E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444A5ADD-0D17-4392-88BB-865C3519E3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1D56B47D-BA88-41B4-8DEC-B3C6B711B377}"/>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67" name="Freeform: Shape 66">
              <a:extLst>
                <a:ext uri="{FF2B5EF4-FFF2-40B4-BE49-F238E27FC236}">
                  <a16:creationId xmlns:a16="http://schemas.microsoft.com/office/drawing/2014/main" id="{28B3D025-7554-4CA6-89B1-B94FEB04E08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9B9751FD-7266-4266-9617-E5729D59856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0BCB897E-8629-43BF-831D-81FC971A237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70" name="Group 69">
            <a:extLst>
              <a:ext uri="{FF2B5EF4-FFF2-40B4-BE49-F238E27FC236}">
                <a16:creationId xmlns:a16="http://schemas.microsoft.com/office/drawing/2014/main" id="{7BCE1CBA-BCE3-4D82-BE4C-6405981183BD}"/>
              </a:ext>
            </a:extLst>
          </p:cNvPr>
          <p:cNvGrpSpPr/>
          <p:nvPr/>
        </p:nvGrpSpPr>
        <p:grpSpPr>
          <a:xfrm>
            <a:off x="765798" y="5557947"/>
            <a:ext cx="622506" cy="551594"/>
            <a:chOff x="4360069" y="2943701"/>
            <a:chExt cx="1095375" cy="970597"/>
          </a:xfrm>
        </p:grpSpPr>
        <p:sp>
          <p:nvSpPr>
            <p:cNvPr id="71" name="Freeform: Shape 70">
              <a:extLst>
                <a:ext uri="{FF2B5EF4-FFF2-40B4-BE49-F238E27FC236}">
                  <a16:creationId xmlns:a16="http://schemas.microsoft.com/office/drawing/2014/main" id="{DCEA2E35-6312-4AF9-9664-9DBB469FF13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231DF65D-536D-4AFA-A375-5DCDE89FC97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3BF8BFF8-A0F0-4C29-B887-528E790B75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60D4DC99-EECD-4931-8F10-106694F48B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0A395914-7725-4BB6-AE6F-2945EE89971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D0A5243B-3F26-4E32-89B3-024978BD764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77" name="Group 76">
            <a:extLst>
              <a:ext uri="{FF2B5EF4-FFF2-40B4-BE49-F238E27FC236}">
                <a16:creationId xmlns:a16="http://schemas.microsoft.com/office/drawing/2014/main" id="{D0323475-30CB-449A-A7DD-31444BCA77B6}"/>
              </a:ext>
            </a:extLst>
          </p:cNvPr>
          <p:cNvGrpSpPr/>
          <p:nvPr/>
        </p:nvGrpSpPr>
        <p:grpSpPr>
          <a:xfrm>
            <a:off x="703070" y="2979242"/>
            <a:ext cx="660357" cy="523360"/>
            <a:chOff x="3517678" y="3062050"/>
            <a:chExt cx="1225868" cy="971550"/>
          </a:xfrm>
        </p:grpSpPr>
        <p:sp>
          <p:nvSpPr>
            <p:cNvPr id="78" name="Freeform: Shape 77">
              <a:extLst>
                <a:ext uri="{FF2B5EF4-FFF2-40B4-BE49-F238E27FC236}">
                  <a16:creationId xmlns:a16="http://schemas.microsoft.com/office/drawing/2014/main" id="{A932B205-4CCF-4BDD-83A7-1E7D208506A6}"/>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357810FC-D9C0-4A97-A90F-799AB31ED42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3AA510CB-C5F9-4334-8E48-9CBA1239F923}"/>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433F06D9-B5FE-4992-842B-AB3EB40E3CC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82" name="Freeform: Shape 81">
              <a:extLst>
                <a:ext uri="{FF2B5EF4-FFF2-40B4-BE49-F238E27FC236}">
                  <a16:creationId xmlns:a16="http://schemas.microsoft.com/office/drawing/2014/main" id="{58F491B7-1A45-44EE-8F75-4B99115C610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92950182-702F-4410-A857-B68AAC42AF2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DD7E934F-973B-451C-96FA-4280D6B2B002}"/>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D49BCD94-760B-458F-9D70-2D188B8BC40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FA405D17-91E7-44FB-AC5E-1F3F6CC93D8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4F950850-F231-428E-8965-08803A81A5F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A1B22C1A-BDBD-4B35-B076-6D69F0AF58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D2AE5B77-068C-46CD-A512-B5D9AE502E19}"/>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BC855894-FA30-4E63-ACD4-7DD2CF74E670}"/>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91" name="Graphic 90">
            <a:extLst>
              <a:ext uri="{FF2B5EF4-FFF2-40B4-BE49-F238E27FC236}">
                <a16:creationId xmlns:a16="http://schemas.microsoft.com/office/drawing/2014/main" id="{DB986C78-C6F3-42E2-91D7-21F51CA820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103" y="4179136"/>
            <a:ext cx="607142" cy="613272"/>
          </a:xfrm>
          <a:prstGeom prst="rect">
            <a:avLst/>
          </a:prstGeom>
        </p:spPr>
      </p:pic>
      <p:sp>
        <p:nvSpPr>
          <p:cNvPr id="93" name="Rectangle 92">
            <a:extLst>
              <a:ext uri="{FF2B5EF4-FFF2-40B4-BE49-F238E27FC236}">
                <a16:creationId xmlns:a16="http://schemas.microsoft.com/office/drawing/2014/main" id="{303C5FC3-8356-41A2-94E7-D8C14C8F566D}"/>
              </a:ext>
            </a:extLst>
          </p:cNvPr>
          <p:cNvSpPr/>
          <p:nvPr/>
        </p:nvSpPr>
        <p:spPr bwMode="auto">
          <a:xfrm>
            <a:off x="8108156" y="6074570"/>
            <a:ext cx="3253605" cy="57150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89D5D8F3-EC65-4FAF-9C9F-28CA3FFF9F6D}"/>
              </a:ext>
            </a:extLst>
          </p:cNvPr>
          <p:cNvSpPr/>
          <p:nvPr/>
        </p:nvSpPr>
        <p:spPr bwMode="auto">
          <a:xfrm>
            <a:off x="5659438" y="5892800"/>
            <a:ext cx="2125662" cy="27305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hlinkClick r:id="rId6" action="ppaction://hlinksldjump"/>
            <a:extLst>
              <a:ext uri="{FF2B5EF4-FFF2-40B4-BE49-F238E27FC236}">
                <a16:creationId xmlns:a16="http://schemas.microsoft.com/office/drawing/2014/main" id="{8FC1E04F-534E-4B4E-B0CC-DF1C114E1BC6}"/>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AAAB69D3-9714-4A4A-B10E-D3694417A66E}"/>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3BAC9362-CC5F-4A51-8F10-36628AC45F5C}"/>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2CCE1454-C3AB-47EE-9A6B-86C378764AA4}"/>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hlinkClick r:id="rId10" action="ppaction://hlinksldjump"/>
            <a:extLst>
              <a:ext uri="{FF2B5EF4-FFF2-40B4-BE49-F238E27FC236}">
                <a16:creationId xmlns:a16="http://schemas.microsoft.com/office/drawing/2014/main" id="{0304B100-C7E8-46F3-BE22-787CA4064300}"/>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660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93"/>
                                        </p:tgtEl>
                                      </p:cBhvr>
                                    </p:animEffect>
                                    <p:animScale>
                                      <p:cBhvr>
                                        <p:cTn id="7" dur="1500" autoRev="1" fill="hold"/>
                                        <p:tgtEl>
                                          <p:spTgt spid="93"/>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18"/>
                                        </p:tgtEl>
                                      </p:cBhvr>
                                    </p:animEffect>
                                    <p:animScale>
                                      <p:cBhvr>
                                        <p:cTn id="10" dur="1500" autoRev="1" fill="hold"/>
                                        <p:tgtEl>
                                          <p:spTgt spid="1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1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Resources</a:t>
            </a:r>
          </a:p>
        </p:txBody>
      </p:sp>
      <p:pic>
        <p:nvPicPr>
          <p:cNvPr id="2" name="Picture 1">
            <a:hlinkClick r:id="rId3"/>
            <a:extLst>
              <a:ext uri="{FF2B5EF4-FFF2-40B4-BE49-F238E27FC236}">
                <a16:creationId xmlns:a16="http://schemas.microsoft.com/office/drawing/2014/main" id="{9A36E3CB-B3BE-410E-9556-7CAD8ECF3A8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25780" y="2768426"/>
            <a:ext cx="3690656" cy="2460437"/>
          </a:xfrm>
          <a:prstGeom prst="rect">
            <a:avLst/>
          </a:prstGeom>
          <a:ln w="19050">
            <a:solidFill>
              <a:schemeClr val="bg2"/>
            </a:solidFill>
          </a:ln>
        </p:spPr>
      </p:pic>
      <p:sp>
        <p:nvSpPr>
          <p:cNvPr id="49" name="TextBox 48">
            <a:extLst>
              <a:ext uri="{FF2B5EF4-FFF2-40B4-BE49-F238E27FC236}">
                <a16:creationId xmlns:a16="http://schemas.microsoft.com/office/drawing/2014/main" id="{D5D0B531-0AB9-4923-80A9-9E0DCE465EBA}"/>
              </a:ext>
            </a:extLst>
          </p:cNvPr>
          <p:cNvSpPr txBox="1"/>
          <p:nvPr/>
        </p:nvSpPr>
        <p:spPr>
          <a:xfrm>
            <a:off x="7725780" y="2461753"/>
            <a:ext cx="3694695"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Creating, configuring the Azure Container Registry</a:t>
            </a:r>
          </a:p>
        </p:txBody>
      </p:sp>
      <p:sp>
        <p:nvSpPr>
          <p:cNvPr id="51" name="TextBox 50">
            <a:extLst>
              <a:ext uri="{FF2B5EF4-FFF2-40B4-BE49-F238E27FC236}">
                <a16:creationId xmlns:a16="http://schemas.microsoft.com/office/drawing/2014/main" id="{B9428798-C714-461F-9F8C-03849DAD25B6}"/>
              </a:ext>
            </a:extLst>
          </p:cNvPr>
          <p:cNvSpPr txBox="1"/>
          <p:nvPr/>
        </p:nvSpPr>
        <p:spPr>
          <a:xfrm>
            <a:off x="3012153" y="2477515"/>
            <a:ext cx="4326199" cy="1594283"/>
          </a:xfrm>
          <a:prstGeom prst="rect">
            <a:avLst/>
          </a:prstGeom>
          <a:noFill/>
        </p:spPr>
        <p:txBody>
          <a:bodyPr wrap="square" lIns="146304" tIns="0" rIns="146304" bIns="146304" rtlCol="0" anchor="t">
            <a:spAutoFit/>
          </a:bodyPr>
          <a:lstStyle/>
          <a:p>
            <a:pPr marL="285750" indent="-285750">
              <a:spcAft>
                <a:spcPts val="1200"/>
              </a:spcAft>
              <a:buFont typeface="Arial" panose="020B0604020202020204" pitchFamily="34" charset="0"/>
              <a:buChar char="•"/>
            </a:pPr>
            <a:r>
              <a:rPr lang="en-US" sz="1600">
                <a:cs typeface="Segoe UI Semibold" panose="020B0702040204020203" pitchFamily="34" charset="0"/>
                <a:hlinkClick r:id="rId5"/>
              </a:rPr>
              <a:t>Azure Container Registry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6"/>
              </a:rPr>
              <a:t>Registry technical documentation</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7"/>
              </a:rPr>
              <a:t>Registry pricing details </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8"/>
              </a:rPr>
              <a:t>Registry roadmap</a:t>
            </a:r>
            <a:endParaRPr lang="en-US" sz="1600">
              <a:cs typeface="Segoe UI Semibold" panose="020B0702040204020203" pitchFamily="34" charset="0"/>
            </a:endParaRPr>
          </a:p>
        </p:txBody>
      </p:sp>
      <p:sp>
        <p:nvSpPr>
          <p:cNvPr id="21" name="Rectangle 20">
            <a:extLst>
              <a:ext uri="{FF2B5EF4-FFF2-40B4-BE49-F238E27FC236}">
                <a16:creationId xmlns:a16="http://schemas.microsoft.com/office/drawing/2014/main" id="{BB20EEFB-1A7A-447D-9D23-D2067EB65B3C}"/>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2127C34-6F56-4738-A362-41F2A371DF9E}"/>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42CCDC8C-3B68-45C9-8F27-A998369F3A18}"/>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Service (AKS)</a:t>
            </a:r>
          </a:p>
        </p:txBody>
      </p:sp>
      <p:sp>
        <p:nvSpPr>
          <p:cNvPr id="27" name="Rectangle: Rounded Corners 26">
            <a:extLst>
              <a:ext uri="{FF2B5EF4-FFF2-40B4-BE49-F238E27FC236}">
                <a16:creationId xmlns:a16="http://schemas.microsoft.com/office/drawing/2014/main" id="{09578B67-62BC-40E6-AD75-229F832A58F5}"/>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Azure Container Instances (ACI)</a:t>
            </a:r>
          </a:p>
        </p:txBody>
      </p:sp>
      <p:sp>
        <p:nvSpPr>
          <p:cNvPr id="32" name="Rectangle: Rounded Corners 31">
            <a:extLst>
              <a:ext uri="{FF2B5EF4-FFF2-40B4-BE49-F238E27FC236}">
                <a16:creationId xmlns:a16="http://schemas.microsoft.com/office/drawing/2014/main" id="{931E4837-D271-41FE-835F-999B88E00D3F}"/>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accent1"/>
                </a:solidFill>
                <a:latin typeface="Segoe UI Semibold" panose="020B0702040204020203" pitchFamily="34" charset="0"/>
                <a:cs typeface="Segoe UI Semibold" panose="020B0702040204020203" pitchFamily="34" charset="0"/>
              </a:rPr>
              <a:t>Azure Container Registry</a:t>
            </a:r>
          </a:p>
        </p:txBody>
      </p:sp>
      <p:sp>
        <p:nvSpPr>
          <p:cNvPr id="35" name="Rectangle: Rounded Corners 34">
            <a:extLst>
              <a:ext uri="{FF2B5EF4-FFF2-40B4-BE49-F238E27FC236}">
                <a16:creationId xmlns:a16="http://schemas.microsoft.com/office/drawing/2014/main" id="{EF48DC6F-8AA7-4008-8014-ABE43D284712}"/>
              </a:ext>
            </a:extLst>
          </p:cNvPr>
          <p:cNvSpPr/>
          <p:nvPr/>
        </p:nvSpPr>
        <p:spPr bwMode="auto">
          <a:xfrm>
            <a:off x="387424" y="424469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Open Service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Broker API (OSBA)</a:t>
            </a:r>
          </a:p>
        </p:txBody>
      </p:sp>
      <p:sp>
        <p:nvSpPr>
          <p:cNvPr id="41" name="Rectangle: Rounded Corners 40">
            <a:extLst>
              <a:ext uri="{FF2B5EF4-FFF2-40B4-BE49-F238E27FC236}">
                <a16:creationId xmlns:a16="http://schemas.microsoft.com/office/drawing/2014/main" id="{F8BD0A0B-DED8-4AFA-A555-E79359033AD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anose="020B0502040204020203" pitchFamily="34" charset="0"/>
              </a:rPr>
              <a:t>Release </a:t>
            </a:r>
            <a:br>
              <a:rPr lang="en-US" sz="1200">
                <a:solidFill>
                  <a:schemeClr val="tx1"/>
                </a:solidFill>
                <a:cs typeface="Segoe UI" panose="020B0502040204020203" pitchFamily="34" charset="0"/>
              </a:rPr>
            </a:br>
            <a:r>
              <a:rPr lang="en-US" sz="1200">
                <a:solidFill>
                  <a:schemeClr val="tx1"/>
                </a:solidFill>
                <a:cs typeface="Segoe UI" panose="020B0502040204020203" pitchFamily="34" charset="0"/>
              </a:rPr>
              <a:t>Automation Tools</a:t>
            </a:r>
          </a:p>
        </p:txBody>
      </p:sp>
      <p:grpSp>
        <p:nvGrpSpPr>
          <p:cNvPr id="42" name="Group 41">
            <a:extLst>
              <a:ext uri="{FF2B5EF4-FFF2-40B4-BE49-F238E27FC236}">
                <a16:creationId xmlns:a16="http://schemas.microsoft.com/office/drawing/2014/main" id="{9339B7E0-E2FC-44A1-95FA-F704F2832407}"/>
              </a:ext>
            </a:extLst>
          </p:cNvPr>
          <p:cNvGrpSpPr/>
          <p:nvPr/>
        </p:nvGrpSpPr>
        <p:grpSpPr>
          <a:xfrm>
            <a:off x="787315" y="383763"/>
            <a:ext cx="558967" cy="539511"/>
            <a:chOff x="2368476" y="589018"/>
            <a:chExt cx="1012508" cy="977265"/>
          </a:xfrm>
        </p:grpSpPr>
        <p:sp>
          <p:nvSpPr>
            <p:cNvPr id="43" name="Freeform: Shape 42">
              <a:extLst>
                <a:ext uri="{FF2B5EF4-FFF2-40B4-BE49-F238E27FC236}">
                  <a16:creationId xmlns:a16="http://schemas.microsoft.com/office/drawing/2014/main" id="{97ED31B7-7D80-4140-830F-497DBE0B0B1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4" name="Freeform: Shape 43">
              <a:extLst>
                <a:ext uri="{FF2B5EF4-FFF2-40B4-BE49-F238E27FC236}">
                  <a16:creationId xmlns:a16="http://schemas.microsoft.com/office/drawing/2014/main" id="{F91BE002-D4C7-4B8E-870E-D2098725073F}"/>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45" name="Freeform: Shape 44">
              <a:extLst>
                <a:ext uri="{FF2B5EF4-FFF2-40B4-BE49-F238E27FC236}">
                  <a16:creationId xmlns:a16="http://schemas.microsoft.com/office/drawing/2014/main" id="{6463B765-9D4B-4602-B99B-C5012F42645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46" name="Freeform: Shape 45">
              <a:extLst>
                <a:ext uri="{FF2B5EF4-FFF2-40B4-BE49-F238E27FC236}">
                  <a16:creationId xmlns:a16="http://schemas.microsoft.com/office/drawing/2014/main" id="{78A7B0A1-27B5-4796-A43E-044E7B197B5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47" name="Freeform: Shape 46">
              <a:extLst>
                <a:ext uri="{FF2B5EF4-FFF2-40B4-BE49-F238E27FC236}">
                  <a16:creationId xmlns:a16="http://schemas.microsoft.com/office/drawing/2014/main" id="{DD9E08D3-A788-4874-95C9-A8C5B89825DE}"/>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endParaRPr lang="en-US"/>
            </a:p>
          </p:txBody>
        </p:sp>
        <p:sp>
          <p:nvSpPr>
            <p:cNvPr id="48" name="Freeform: Shape 47">
              <a:extLst>
                <a:ext uri="{FF2B5EF4-FFF2-40B4-BE49-F238E27FC236}">
                  <a16:creationId xmlns:a16="http://schemas.microsoft.com/office/drawing/2014/main" id="{BEB39C13-4103-4F88-ADCD-19035451C1F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endParaRPr lang="en-US"/>
            </a:p>
          </p:txBody>
        </p:sp>
        <p:sp>
          <p:nvSpPr>
            <p:cNvPr id="50" name="Freeform: Shape 49">
              <a:extLst>
                <a:ext uri="{FF2B5EF4-FFF2-40B4-BE49-F238E27FC236}">
                  <a16:creationId xmlns:a16="http://schemas.microsoft.com/office/drawing/2014/main" id="{1456EBBC-7876-49C8-B180-C0C13D11BFF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2" name="Freeform: Shape 51">
              <a:extLst>
                <a:ext uri="{FF2B5EF4-FFF2-40B4-BE49-F238E27FC236}">
                  <a16:creationId xmlns:a16="http://schemas.microsoft.com/office/drawing/2014/main" id="{2CCA9476-F204-4280-9ADC-8FF4A0AFCBB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3" name="Freeform: Shape 52">
              <a:extLst>
                <a:ext uri="{FF2B5EF4-FFF2-40B4-BE49-F238E27FC236}">
                  <a16:creationId xmlns:a16="http://schemas.microsoft.com/office/drawing/2014/main" id="{F4EFBAFC-22EB-49C2-9182-B80F6B993C2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4" name="Freeform: Shape 53">
              <a:extLst>
                <a:ext uri="{FF2B5EF4-FFF2-40B4-BE49-F238E27FC236}">
                  <a16:creationId xmlns:a16="http://schemas.microsoft.com/office/drawing/2014/main" id="{2EDD1A33-2238-4021-8B95-820C9393FC9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5" name="Freeform: Shape 54">
              <a:extLst>
                <a:ext uri="{FF2B5EF4-FFF2-40B4-BE49-F238E27FC236}">
                  <a16:creationId xmlns:a16="http://schemas.microsoft.com/office/drawing/2014/main" id="{38D03B30-F208-4271-86D5-1EF2104B200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467F1FA4-83FF-43CB-AABE-1B8EFE82CC3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A10C11C4-E0B8-4DAF-9175-DE5A1617D116}"/>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58" name="Freeform: Shape 57">
              <a:extLst>
                <a:ext uri="{FF2B5EF4-FFF2-40B4-BE49-F238E27FC236}">
                  <a16:creationId xmlns:a16="http://schemas.microsoft.com/office/drawing/2014/main" id="{7DB29696-3475-4F3A-B239-D10D0671D34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59" name="Freeform: Shape 58">
              <a:extLst>
                <a:ext uri="{FF2B5EF4-FFF2-40B4-BE49-F238E27FC236}">
                  <a16:creationId xmlns:a16="http://schemas.microsoft.com/office/drawing/2014/main" id="{D3215C38-3259-444A-9A9D-7F0AA62A6CD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0" name="Freeform: Shape 59">
              <a:extLst>
                <a:ext uri="{FF2B5EF4-FFF2-40B4-BE49-F238E27FC236}">
                  <a16:creationId xmlns:a16="http://schemas.microsoft.com/office/drawing/2014/main" id="{1268A30E-68A0-41D0-BC4F-59DBCB2275E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endParaRPr lang="en-US"/>
            </a:p>
          </p:txBody>
        </p:sp>
        <p:sp>
          <p:nvSpPr>
            <p:cNvPr id="61" name="Freeform: Shape 60">
              <a:extLst>
                <a:ext uri="{FF2B5EF4-FFF2-40B4-BE49-F238E27FC236}">
                  <a16:creationId xmlns:a16="http://schemas.microsoft.com/office/drawing/2014/main" id="{89ED0501-76EE-4C3B-BCC5-BC671CC19A1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B69A8002-3897-4247-A69A-FF1DCB9A196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1C7DE89A-7A36-4EC5-A9A2-EEE5146B92DD}"/>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AD85D4FA-DEA4-42FD-BF73-470324D7EF9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CEA13679-8631-4FE9-B445-63D4746D3B1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endParaRPr lang="en-US"/>
            </a:p>
          </p:txBody>
        </p:sp>
      </p:grpSp>
      <p:grpSp>
        <p:nvGrpSpPr>
          <p:cNvPr id="66" name="Group 65">
            <a:extLst>
              <a:ext uri="{FF2B5EF4-FFF2-40B4-BE49-F238E27FC236}">
                <a16:creationId xmlns:a16="http://schemas.microsoft.com/office/drawing/2014/main" id="{44767EF3-6B46-4D7A-9C86-2B6DD2804BA0}"/>
              </a:ext>
            </a:extLst>
          </p:cNvPr>
          <p:cNvGrpSpPr/>
          <p:nvPr/>
        </p:nvGrpSpPr>
        <p:grpSpPr>
          <a:xfrm>
            <a:off x="733398" y="1682031"/>
            <a:ext cx="584655" cy="518563"/>
            <a:chOff x="2878931" y="2940843"/>
            <a:chExt cx="1095375" cy="971550"/>
          </a:xfrm>
        </p:grpSpPr>
        <p:sp>
          <p:nvSpPr>
            <p:cNvPr id="67" name="Freeform: Shape 66">
              <a:extLst>
                <a:ext uri="{FF2B5EF4-FFF2-40B4-BE49-F238E27FC236}">
                  <a16:creationId xmlns:a16="http://schemas.microsoft.com/office/drawing/2014/main" id="{A0A7D236-59D5-4A11-8E51-0E1C8567FFD3}"/>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DFC702A1-0ED5-4C0F-A8B2-D5592FAFAB6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77F29B5A-D82C-43E5-855F-344FBA22B97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0" name="Freeform: Shape 69">
              <a:extLst>
                <a:ext uri="{FF2B5EF4-FFF2-40B4-BE49-F238E27FC236}">
                  <a16:creationId xmlns:a16="http://schemas.microsoft.com/office/drawing/2014/main" id="{6837A77E-8983-432B-A71E-3A25F9CF646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endParaRPr lang="en-US"/>
            </a:p>
          </p:txBody>
        </p:sp>
        <p:sp>
          <p:nvSpPr>
            <p:cNvPr id="71" name="Freeform: Shape 70">
              <a:extLst>
                <a:ext uri="{FF2B5EF4-FFF2-40B4-BE49-F238E27FC236}">
                  <a16:creationId xmlns:a16="http://schemas.microsoft.com/office/drawing/2014/main" id="{C6EA4F22-418F-415A-9006-F1D50EEA0B5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C3A561AF-22E0-46EA-A919-8A7D4306AD8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sp>
          <p:nvSpPr>
            <p:cNvPr id="73" name="Freeform: Shape 72">
              <a:extLst>
                <a:ext uri="{FF2B5EF4-FFF2-40B4-BE49-F238E27FC236}">
                  <a16:creationId xmlns:a16="http://schemas.microsoft.com/office/drawing/2014/main" id="{288E2F1C-FBE4-4630-9D18-0B92ACB91C0E}"/>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endParaRPr lang="en-US"/>
            </a:p>
          </p:txBody>
        </p:sp>
      </p:grpSp>
      <p:grpSp>
        <p:nvGrpSpPr>
          <p:cNvPr id="74" name="Group 73">
            <a:extLst>
              <a:ext uri="{FF2B5EF4-FFF2-40B4-BE49-F238E27FC236}">
                <a16:creationId xmlns:a16="http://schemas.microsoft.com/office/drawing/2014/main" id="{3CE4B0AD-1F0F-404C-9118-5AE3C13B1E47}"/>
              </a:ext>
            </a:extLst>
          </p:cNvPr>
          <p:cNvGrpSpPr/>
          <p:nvPr/>
        </p:nvGrpSpPr>
        <p:grpSpPr>
          <a:xfrm>
            <a:off x="765798" y="5557947"/>
            <a:ext cx="622506" cy="551594"/>
            <a:chOff x="4360069" y="2943701"/>
            <a:chExt cx="1095375" cy="970597"/>
          </a:xfrm>
        </p:grpSpPr>
        <p:sp>
          <p:nvSpPr>
            <p:cNvPr id="75" name="Freeform: Shape 74">
              <a:extLst>
                <a:ext uri="{FF2B5EF4-FFF2-40B4-BE49-F238E27FC236}">
                  <a16:creationId xmlns:a16="http://schemas.microsoft.com/office/drawing/2014/main" id="{4E8D3C03-E6B6-4977-B95A-6970E205A95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EB069E00-9AAF-43DA-A109-28DA2B93462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5203319B-535B-4A39-A22A-8787E7A50AE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990F6B5D-4A59-4D01-834A-0F0E35FE561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endParaRPr lang="en-US"/>
            </a:p>
          </p:txBody>
        </p:sp>
        <p:sp>
          <p:nvSpPr>
            <p:cNvPr id="79" name="Freeform: Shape 78">
              <a:extLst>
                <a:ext uri="{FF2B5EF4-FFF2-40B4-BE49-F238E27FC236}">
                  <a16:creationId xmlns:a16="http://schemas.microsoft.com/office/drawing/2014/main" id="{609CC6F0-3B16-4B53-A218-5EC9FEC60BB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FE75D39E-68F0-4F03-8AE9-FEA869CF50D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endParaRPr lang="en-US"/>
            </a:p>
          </p:txBody>
        </p:sp>
      </p:grpSp>
      <p:grpSp>
        <p:nvGrpSpPr>
          <p:cNvPr id="81" name="Group 80">
            <a:extLst>
              <a:ext uri="{FF2B5EF4-FFF2-40B4-BE49-F238E27FC236}">
                <a16:creationId xmlns:a16="http://schemas.microsoft.com/office/drawing/2014/main" id="{7E2BDEBC-4455-40D4-992A-5A3B1D697E65}"/>
              </a:ext>
            </a:extLst>
          </p:cNvPr>
          <p:cNvGrpSpPr/>
          <p:nvPr/>
        </p:nvGrpSpPr>
        <p:grpSpPr>
          <a:xfrm>
            <a:off x="703070" y="2979242"/>
            <a:ext cx="660357" cy="523360"/>
            <a:chOff x="3517678" y="3062050"/>
            <a:chExt cx="1225868" cy="971550"/>
          </a:xfrm>
        </p:grpSpPr>
        <p:sp>
          <p:nvSpPr>
            <p:cNvPr id="82" name="Freeform: Shape 81">
              <a:extLst>
                <a:ext uri="{FF2B5EF4-FFF2-40B4-BE49-F238E27FC236}">
                  <a16:creationId xmlns:a16="http://schemas.microsoft.com/office/drawing/2014/main" id="{F1D6D018-1416-455D-B7E9-DEC66E7A041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endParaRPr lang="en-US"/>
            </a:p>
          </p:txBody>
        </p:sp>
        <p:sp>
          <p:nvSpPr>
            <p:cNvPr id="83" name="Freeform: Shape 82">
              <a:extLst>
                <a:ext uri="{FF2B5EF4-FFF2-40B4-BE49-F238E27FC236}">
                  <a16:creationId xmlns:a16="http://schemas.microsoft.com/office/drawing/2014/main" id="{5C235AED-F0CE-423D-A960-C50566EF3168}"/>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endParaRPr lang="en-US"/>
            </a:p>
          </p:txBody>
        </p:sp>
        <p:sp>
          <p:nvSpPr>
            <p:cNvPr id="84" name="Freeform: Shape 83">
              <a:extLst>
                <a:ext uri="{FF2B5EF4-FFF2-40B4-BE49-F238E27FC236}">
                  <a16:creationId xmlns:a16="http://schemas.microsoft.com/office/drawing/2014/main" id="{DD4CE593-FD52-4661-A732-D088E5B88D4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endParaRPr lang="en-US"/>
            </a:p>
          </p:txBody>
        </p:sp>
        <p:sp>
          <p:nvSpPr>
            <p:cNvPr id="85" name="Freeform: Shape 84">
              <a:extLst>
                <a:ext uri="{FF2B5EF4-FFF2-40B4-BE49-F238E27FC236}">
                  <a16:creationId xmlns:a16="http://schemas.microsoft.com/office/drawing/2014/main" id="{E8D39282-FAF2-4997-89E5-8D85FB03ABA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7BC48BA3-86C3-46F0-B044-2F2E3991F93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E5DB4320-1943-41A9-B253-B1A55C67058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ECA2DB94-0FBC-42A9-B777-158EB995439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endParaRPr lang="en-US"/>
            </a:p>
          </p:txBody>
        </p:sp>
        <p:sp>
          <p:nvSpPr>
            <p:cNvPr id="89" name="Freeform: Shape 88">
              <a:extLst>
                <a:ext uri="{FF2B5EF4-FFF2-40B4-BE49-F238E27FC236}">
                  <a16:creationId xmlns:a16="http://schemas.microsoft.com/office/drawing/2014/main" id="{7A154FEA-43DC-4798-A457-4BC9553C098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endParaRPr lang="en-US"/>
            </a:p>
          </p:txBody>
        </p:sp>
        <p:sp>
          <p:nvSpPr>
            <p:cNvPr id="90" name="Freeform: Shape 89">
              <a:extLst>
                <a:ext uri="{FF2B5EF4-FFF2-40B4-BE49-F238E27FC236}">
                  <a16:creationId xmlns:a16="http://schemas.microsoft.com/office/drawing/2014/main" id="{949B698C-2227-4854-81F3-2F32144ECCE0}"/>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endParaRPr lang="en-US"/>
            </a:p>
          </p:txBody>
        </p:sp>
        <p:sp>
          <p:nvSpPr>
            <p:cNvPr id="91" name="Freeform: Shape 90">
              <a:extLst>
                <a:ext uri="{FF2B5EF4-FFF2-40B4-BE49-F238E27FC236}">
                  <a16:creationId xmlns:a16="http://schemas.microsoft.com/office/drawing/2014/main" id="{788C1DFE-E173-4D41-9ABE-B3256500B37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2FA0F4C6-93CC-489B-A9AA-BB4F07CBABB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FAB881AB-FF46-4707-8512-FCF03F632F9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D6D363B6-44D1-40DE-9F6F-CBF0AF81D1D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endParaRPr lang="en-US"/>
            </a:p>
          </p:txBody>
        </p:sp>
      </p:grpSp>
      <p:pic>
        <p:nvPicPr>
          <p:cNvPr id="95" name="Graphic 94">
            <a:extLst>
              <a:ext uri="{FF2B5EF4-FFF2-40B4-BE49-F238E27FC236}">
                <a16:creationId xmlns:a16="http://schemas.microsoft.com/office/drawing/2014/main" id="{C9CCCDE4-64FF-46D3-BCCA-E9A415CC04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103" y="4179136"/>
            <a:ext cx="607142" cy="613272"/>
          </a:xfrm>
          <a:prstGeom prst="rect">
            <a:avLst/>
          </a:prstGeom>
        </p:spPr>
      </p:pic>
      <p:sp>
        <p:nvSpPr>
          <p:cNvPr id="96" name="Rectangle 95">
            <a:hlinkClick r:id="rId11" action="ppaction://hlinksldjump"/>
            <a:extLst>
              <a:ext uri="{FF2B5EF4-FFF2-40B4-BE49-F238E27FC236}">
                <a16:creationId xmlns:a16="http://schemas.microsoft.com/office/drawing/2014/main" id="{E7DD045E-A4AF-4F16-AA5A-2C3EEAD024A3}"/>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hlinkClick r:id="rId12" action="ppaction://hlinksldjump"/>
            <a:extLst>
              <a:ext uri="{FF2B5EF4-FFF2-40B4-BE49-F238E27FC236}">
                <a16:creationId xmlns:a16="http://schemas.microsoft.com/office/drawing/2014/main" id="{82AF9E2E-D454-4A0A-B885-802AFC36646F}"/>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hlinkClick r:id="rId13" action="ppaction://hlinksldjump"/>
            <a:extLst>
              <a:ext uri="{FF2B5EF4-FFF2-40B4-BE49-F238E27FC236}">
                <a16:creationId xmlns:a16="http://schemas.microsoft.com/office/drawing/2014/main" id="{86D7EF08-75EE-4767-BAB4-1985C1DB2C75}"/>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hlinkClick r:id="rId14" action="ppaction://hlinksldjump"/>
            <a:extLst>
              <a:ext uri="{FF2B5EF4-FFF2-40B4-BE49-F238E27FC236}">
                <a16:creationId xmlns:a16="http://schemas.microsoft.com/office/drawing/2014/main" id="{753487AC-14B3-4880-A7E6-BCD42299CC40}"/>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15" action="ppaction://hlinksldjump"/>
            <a:extLst>
              <a:ext uri="{FF2B5EF4-FFF2-40B4-BE49-F238E27FC236}">
                <a16:creationId xmlns:a16="http://schemas.microsoft.com/office/drawing/2014/main" id="{6DC18BE3-4A09-4E37-BC8C-62AA45A17766}"/>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411153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11544300" cy="871503"/>
          </a:xfrm>
        </p:spPr>
        <p:txBody>
          <a:bodyPr anchor="ctr"/>
          <a:lstStyle/>
          <a:p>
            <a:r>
              <a:rPr lang="en-US" sz="6000">
                <a:solidFill>
                  <a:schemeClr val="bg1"/>
                </a:solidFill>
              </a:rPr>
              <a:t>Open Service Broker for Azure</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6016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962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546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6712"/>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7236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7243"/>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5152"/>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9288"/>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4970"/>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62045"/>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41565"/>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7391"/>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a:latin typeface="Segoe UI Semibold" panose="020B0702040204020203" pitchFamily="34"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71584"/>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91226"/>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51418"/>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21592"/>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20323"/>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417660" y="4798500"/>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4916"/>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6176"/>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80781"/>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82738"/>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8756"/>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4338"/>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4443"/>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8113"/>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8420"/>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6B93BA63-A59A-4DDD-BBD9-99CD318587C4}"/>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6CE112ED-9CE2-47E6-BB4E-AC3679208A18}"/>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C04E28CF-E137-4CA0-82FE-FD0DC398659A}"/>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0078BFED-D0D4-472E-8220-2E4FD7DD4483}"/>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14691A69-B409-44D4-9008-5141F88939F2}"/>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CFF6F7FF-A80A-4D1A-BC99-9B388581E3C3}"/>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12BC8720-4460-40AB-8AB8-0682C8BCA839}"/>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37BF5E25-D040-4D3B-A25D-0F2599A14734}"/>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BC863F52-C414-4D08-8600-0CFD93204AE7}"/>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A4319E1D-EEEF-422C-8868-3FEB73C5E3E3}"/>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835C60DA-C833-47B1-B9D3-ADC1F702096F}"/>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30867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30945" y="515178"/>
            <a:ext cx="9908186" cy="871503"/>
          </a:xfrm>
        </p:spPr>
        <p:txBody>
          <a:bodyPr/>
          <a:lstStyle/>
          <a:p>
            <a:pPr algn="ctr"/>
            <a:r>
              <a:rPr lang="en-US" sz="4800">
                <a:solidFill>
                  <a:schemeClr val="tx1"/>
                </a:solidFill>
              </a:rPr>
              <a:t>Open Service Broker for Azure (OSBA) </a:t>
            </a:r>
          </a:p>
        </p:txBody>
      </p:sp>
      <p:sp>
        <p:nvSpPr>
          <p:cNvPr id="58" name="Rectangle 57">
            <a:extLst>
              <a:ext uri="{FF2B5EF4-FFF2-40B4-BE49-F238E27FC236}">
                <a16:creationId xmlns:a16="http://schemas.microsoft.com/office/drawing/2014/main" id="{5CE43695-B69D-45B5-9781-B967136B4513}"/>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E23CB9EF-2F04-47B6-87E4-0E0D204C1E79}"/>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26A77CE-2820-4F1F-8223-09DEB2AAD5FA}"/>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61" name="Rectangle: Rounded Corners 60">
            <a:extLst>
              <a:ext uri="{FF2B5EF4-FFF2-40B4-BE49-F238E27FC236}">
                <a16:creationId xmlns:a16="http://schemas.microsoft.com/office/drawing/2014/main" id="{C9226B78-1FD2-4854-BE35-60DA62442C5C}"/>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62" name="Rectangle: Rounded Corners 61">
            <a:extLst>
              <a:ext uri="{FF2B5EF4-FFF2-40B4-BE49-F238E27FC236}">
                <a16:creationId xmlns:a16="http://schemas.microsoft.com/office/drawing/2014/main" id="{E6AB5C39-13B6-4A54-BE19-C507DA191DC0}"/>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63" name="Rectangle: Rounded Corners 62">
            <a:extLst>
              <a:ext uri="{FF2B5EF4-FFF2-40B4-BE49-F238E27FC236}">
                <a16:creationId xmlns:a16="http://schemas.microsoft.com/office/drawing/2014/main" id="{66B175C1-B3F1-47B5-8E50-61415C77C7B0}"/>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Open Service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Broker API (OSBA)</a:t>
            </a:r>
          </a:p>
        </p:txBody>
      </p:sp>
      <p:sp>
        <p:nvSpPr>
          <p:cNvPr id="64" name="Rectangle: Rounded Corners 63">
            <a:extLst>
              <a:ext uri="{FF2B5EF4-FFF2-40B4-BE49-F238E27FC236}">
                <a16:creationId xmlns:a16="http://schemas.microsoft.com/office/drawing/2014/main" id="{4082992C-9AAF-414A-935F-ED65DE313D05}"/>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65" name="Group 64">
            <a:extLst>
              <a:ext uri="{FF2B5EF4-FFF2-40B4-BE49-F238E27FC236}">
                <a16:creationId xmlns:a16="http://schemas.microsoft.com/office/drawing/2014/main" id="{6EED5E74-4392-4690-8475-B198C1D72E5C}"/>
              </a:ext>
            </a:extLst>
          </p:cNvPr>
          <p:cNvGrpSpPr/>
          <p:nvPr/>
        </p:nvGrpSpPr>
        <p:grpSpPr>
          <a:xfrm>
            <a:off x="787315" y="383763"/>
            <a:ext cx="558967" cy="539511"/>
            <a:chOff x="2368476" y="589018"/>
            <a:chExt cx="1012508" cy="977265"/>
          </a:xfrm>
        </p:grpSpPr>
        <p:sp>
          <p:nvSpPr>
            <p:cNvPr id="66" name="Freeform: Shape 65">
              <a:extLst>
                <a:ext uri="{FF2B5EF4-FFF2-40B4-BE49-F238E27FC236}">
                  <a16:creationId xmlns:a16="http://schemas.microsoft.com/office/drawing/2014/main" id="{FEC50C7B-A731-434A-A6BB-DDEC8805061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B76D6C3-6D7C-4435-BD18-944A6EFEC32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15DA09A5-BAAB-4953-AD1A-8BD6DA57CEE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A253974-B9DD-402D-8954-20863D71428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1BA243B-5B2B-48F1-9E42-A41C92F319DD}"/>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E268E0AB-F613-4C70-997F-E73B578D1E2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FB97119-C29E-421E-B37A-C2C07C1EB6D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5FB647D7-7DFC-4012-9F3A-F322C59DA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7AFBFD6-2452-47E0-9365-FC14F78D6C7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E1CA19E-CFCF-484B-8ADC-B7DCDF51F89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A2C07C1-0919-4EDD-93BB-649E6E65F3E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3C089FB-DC50-403F-B383-2E8D980E90F1}"/>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6E995E35-E60D-4EC1-83A1-5DCB5945FD0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0382388-E813-401C-8705-8CECA37AF1D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5F2B112-A03D-4489-9F20-3A013552D43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59FB789E-BF06-4A83-BEA3-077E67ED29E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72B4B16B-73A4-492E-B8E2-2A287940C04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1AA7D255-5FED-4547-9CB5-EB12C911AAD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2FCD278-7F86-4114-A26F-B844D2DCCDB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67123E1-7589-499F-A618-D7F9DCF2FD7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B52D39F-4B29-4478-9A88-82857D06C96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E77F3ED4-EF8D-42AF-AD46-6FBB8E340803}"/>
              </a:ext>
            </a:extLst>
          </p:cNvPr>
          <p:cNvGrpSpPr/>
          <p:nvPr/>
        </p:nvGrpSpPr>
        <p:grpSpPr>
          <a:xfrm>
            <a:off x="733398" y="1682031"/>
            <a:ext cx="584655" cy="518563"/>
            <a:chOff x="2878931" y="2940843"/>
            <a:chExt cx="1095375" cy="971550"/>
          </a:xfrm>
        </p:grpSpPr>
        <p:sp>
          <p:nvSpPr>
            <p:cNvPr id="88" name="Freeform: Shape 87">
              <a:extLst>
                <a:ext uri="{FF2B5EF4-FFF2-40B4-BE49-F238E27FC236}">
                  <a16:creationId xmlns:a16="http://schemas.microsoft.com/office/drawing/2014/main" id="{0D8BCA00-5743-485D-96C6-365D60C0352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DC2415A-D259-4DE2-ADC2-50D7993853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54BC7B13-6DBA-4696-91F2-7B623F5CA01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51228B1-B91F-49B2-8019-9B639653C28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C206AD62-67F7-4509-821E-CE666D3D74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FD11F8D3-7C02-4BB6-BE0A-CDED87C425F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8BE8105-0E7C-4078-9136-2DF2F23CDD2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B4AD71D4-9374-43D8-9897-4B2F8703AC2C}"/>
              </a:ext>
            </a:extLst>
          </p:cNvPr>
          <p:cNvGrpSpPr/>
          <p:nvPr/>
        </p:nvGrpSpPr>
        <p:grpSpPr>
          <a:xfrm>
            <a:off x="765798" y="5557947"/>
            <a:ext cx="622506" cy="551594"/>
            <a:chOff x="4360069" y="2943701"/>
            <a:chExt cx="1095375" cy="970597"/>
          </a:xfrm>
        </p:grpSpPr>
        <p:sp>
          <p:nvSpPr>
            <p:cNvPr id="96" name="Freeform: Shape 95">
              <a:extLst>
                <a:ext uri="{FF2B5EF4-FFF2-40B4-BE49-F238E27FC236}">
                  <a16:creationId xmlns:a16="http://schemas.microsoft.com/office/drawing/2014/main" id="{E8EEB414-D782-4A22-AEA2-2E2621C962B5}"/>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A377802-C28D-466E-AEF0-931349A2373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80E17A2-A638-4A03-866C-EE9F5A878AA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2FDED43-C9B9-418F-8E82-7CEA21DF1B0F}"/>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69E134BD-38C5-4577-AE6F-296E0FBD5936}"/>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EE70871-4DBA-46F4-BAB8-1B8F66D6EBE8}"/>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8756BAFA-1A48-406D-A79A-6C1D7DF260FE}"/>
              </a:ext>
            </a:extLst>
          </p:cNvPr>
          <p:cNvGrpSpPr/>
          <p:nvPr/>
        </p:nvGrpSpPr>
        <p:grpSpPr>
          <a:xfrm>
            <a:off x="703070" y="2979242"/>
            <a:ext cx="660357" cy="523360"/>
            <a:chOff x="3517678" y="3062050"/>
            <a:chExt cx="1225868" cy="971550"/>
          </a:xfrm>
        </p:grpSpPr>
        <p:sp>
          <p:nvSpPr>
            <p:cNvPr id="103" name="Freeform: Shape 102">
              <a:extLst>
                <a:ext uri="{FF2B5EF4-FFF2-40B4-BE49-F238E27FC236}">
                  <a16:creationId xmlns:a16="http://schemas.microsoft.com/office/drawing/2014/main" id="{96736984-8C4F-49E2-9115-8BC2D594D61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07F7EB7A-0691-4C19-8F3F-FF0566316CC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2B62E434-94C5-4F82-A61C-B9B6978A6B0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7CF3273-8E92-4EEE-8654-467C1AAAD645}"/>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80AA195D-24D0-4564-9C7E-A9744CF6601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8F7C1690-97E1-4F30-A90F-1FBB3313B9A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C0DFA506-95A8-4E25-9E0B-6529F4CE8978}"/>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30A29CF6-F9D6-4E72-B2BD-23D66F22E6C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DFCDECAB-5CB1-4041-892B-57BFCE3E3ED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3A512B80-4CFF-4083-B7EF-383F727D94F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573293D-0159-4F59-956F-7A527C66E76C}"/>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22749FB-D3AE-4C80-9574-E3AF44A2DCF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AFF7B701-88CF-48C4-9BF2-648CE5D7937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6" name="Graphic 115">
            <a:extLst>
              <a:ext uri="{FF2B5EF4-FFF2-40B4-BE49-F238E27FC236}">
                <a16:creationId xmlns:a16="http://schemas.microsoft.com/office/drawing/2014/main" id="{0DAC7639-943F-432D-8629-B6FF2964A9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219" name="Rectangle: Rounded Corners 218">
            <a:extLst>
              <a:ext uri="{FF2B5EF4-FFF2-40B4-BE49-F238E27FC236}">
                <a16:creationId xmlns:a16="http://schemas.microsoft.com/office/drawing/2014/main" id="{7D01FCBA-D21E-4624-A8C0-37F68A74609D}"/>
              </a:ext>
            </a:extLst>
          </p:cNvPr>
          <p:cNvSpPr/>
          <p:nvPr/>
        </p:nvSpPr>
        <p:spPr bwMode="auto">
          <a:xfrm rot="5400000">
            <a:off x="11532624" y="5758426"/>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IaaS</a:t>
            </a:r>
          </a:p>
        </p:txBody>
      </p:sp>
      <p:sp>
        <p:nvSpPr>
          <p:cNvPr id="220" name="Rectangle: Rounded Corners 219">
            <a:extLst>
              <a:ext uri="{FF2B5EF4-FFF2-40B4-BE49-F238E27FC236}">
                <a16:creationId xmlns:a16="http://schemas.microsoft.com/office/drawing/2014/main" id="{7AE7115D-8184-4186-8863-01008CCC274A}"/>
              </a:ext>
            </a:extLst>
          </p:cNvPr>
          <p:cNvSpPr/>
          <p:nvPr/>
        </p:nvSpPr>
        <p:spPr bwMode="auto">
          <a:xfrm rot="5400000">
            <a:off x="11532624" y="2277621"/>
            <a:ext cx="865544" cy="313522"/>
          </a:xfrm>
          <a:prstGeom prst="roundRect">
            <a:avLst>
              <a:gd name="adj" fmla="val 5500"/>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PaaS</a:t>
            </a:r>
          </a:p>
        </p:txBody>
      </p:sp>
      <p:grpSp>
        <p:nvGrpSpPr>
          <p:cNvPr id="221" name="Group 220">
            <a:extLst>
              <a:ext uri="{FF2B5EF4-FFF2-40B4-BE49-F238E27FC236}">
                <a16:creationId xmlns:a16="http://schemas.microsoft.com/office/drawing/2014/main" id="{181A5CFA-6716-467D-BD67-AC0AA0350444}"/>
              </a:ext>
            </a:extLst>
          </p:cNvPr>
          <p:cNvGrpSpPr/>
          <p:nvPr/>
        </p:nvGrpSpPr>
        <p:grpSpPr>
          <a:xfrm>
            <a:off x="4449244" y="2410773"/>
            <a:ext cx="1614414" cy="3282292"/>
            <a:chOff x="4491419" y="2852057"/>
            <a:chExt cx="1614414" cy="3079652"/>
          </a:xfrm>
        </p:grpSpPr>
        <p:sp>
          <p:nvSpPr>
            <p:cNvPr id="251" name="Rectangle: Rounded Corners 250">
              <a:extLst>
                <a:ext uri="{FF2B5EF4-FFF2-40B4-BE49-F238E27FC236}">
                  <a16:creationId xmlns:a16="http://schemas.microsoft.com/office/drawing/2014/main" id="{966720C3-0861-4451-A80E-0EEDC77E9375}"/>
                </a:ext>
              </a:extLst>
            </p:cNvPr>
            <p:cNvSpPr/>
            <p:nvPr/>
          </p:nvSpPr>
          <p:spPr bwMode="auto">
            <a:xfrm>
              <a:off x="4491419" y="2852057"/>
              <a:ext cx="1614414" cy="3079652"/>
            </a:xfrm>
            <a:prstGeom prst="roundRect">
              <a:avLst>
                <a:gd name="adj" fmla="val 1512"/>
              </a:avLst>
            </a:prstGeom>
            <a:solidFill>
              <a:schemeClr val="accent6">
                <a:lumMod val="40000"/>
                <a:lumOff val="60000"/>
                <a:alpha val="10000"/>
              </a:schemeClr>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services</a:t>
              </a:r>
            </a:p>
          </p:txBody>
        </p:sp>
        <p:grpSp>
          <p:nvGrpSpPr>
            <p:cNvPr id="252" name="Group 251">
              <a:extLst>
                <a:ext uri="{FF2B5EF4-FFF2-40B4-BE49-F238E27FC236}">
                  <a16:creationId xmlns:a16="http://schemas.microsoft.com/office/drawing/2014/main" id="{4094B071-62DE-43F8-98B3-AB71E54AD7E5}"/>
                </a:ext>
              </a:extLst>
            </p:cNvPr>
            <p:cNvGrpSpPr/>
            <p:nvPr/>
          </p:nvGrpSpPr>
          <p:grpSpPr>
            <a:xfrm>
              <a:off x="4598744" y="3358746"/>
              <a:ext cx="1399763" cy="2432455"/>
              <a:chOff x="2931886" y="3387774"/>
              <a:chExt cx="1371600" cy="2345369"/>
            </a:xfrm>
          </p:grpSpPr>
          <p:sp>
            <p:nvSpPr>
              <p:cNvPr id="253" name="Rectangle: Rounded Corners 252">
                <a:extLst>
                  <a:ext uri="{FF2B5EF4-FFF2-40B4-BE49-F238E27FC236}">
                    <a16:creationId xmlns:a16="http://schemas.microsoft.com/office/drawing/2014/main" id="{4FCA1B76-A507-47F6-BB2B-4257A2318BB8}"/>
                  </a:ext>
                </a:extLst>
              </p:cNvPr>
              <p:cNvSpPr/>
              <p:nvPr/>
            </p:nvSpPr>
            <p:spPr bwMode="auto">
              <a:xfrm>
                <a:off x="2931886" y="3387774"/>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SQL Database</a:t>
                </a:r>
              </a:p>
            </p:txBody>
          </p:sp>
          <p:sp>
            <p:nvSpPr>
              <p:cNvPr id="254" name="Rectangle: Rounded Corners 253">
                <a:extLst>
                  <a:ext uri="{FF2B5EF4-FFF2-40B4-BE49-F238E27FC236}">
                    <a16:creationId xmlns:a16="http://schemas.microsoft.com/office/drawing/2014/main" id="{DFC4CF0E-AE74-4B7A-9BDE-CE8349913AAD}"/>
                  </a:ext>
                </a:extLst>
              </p:cNvPr>
              <p:cNvSpPr/>
              <p:nvPr/>
            </p:nvSpPr>
            <p:spPr bwMode="auto">
              <a:xfrm>
                <a:off x="2931886" y="3990117"/>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505050"/>
                    </a:solidFill>
                    <a:effectLst/>
                    <a:uLnTx/>
                    <a:uFillTx/>
                    <a:latin typeface="Segoe UI"/>
                    <a:ea typeface="+mn-ea"/>
                    <a:cs typeface="Segoe UI" pitchFamily="34" charset="0"/>
                  </a:rPr>
                  <a:t>Redis</a:t>
                </a: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 Cache </a:t>
                </a:r>
              </a:p>
            </p:txBody>
          </p:sp>
          <p:sp>
            <p:nvSpPr>
              <p:cNvPr id="255" name="Rectangle: Rounded Corners 254">
                <a:extLst>
                  <a:ext uri="{FF2B5EF4-FFF2-40B4-BE49-F238E27FC236}">
                    <a16:creationId xmlns:a16="http://schemas.microsoft.com/office/drawing/2014/main" id="{F38D2796-D3C6-47B4-B34C-32AA884362C5}"/>
                  </a:ext>
                </a:extLst>
              </p:cNvPr>
              <p:cNvSpPr/>
              <p:nvPr/>
            </p:nvSpPr>
            <p:spPr bwMode="auto">
              <a:xfrm>
                <a:off x="2931886" y="4592460"/>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505050"/>
                    </a:solidFill>
                    <a:effectLst/>
                    <a:uLnTx/>
                    <a:uFillTx/>
                    <a:latin typeface="Segoe UI"/>
                    <a:ea typeface="+mn-ea"/>
                    <a:cs typeface="Segoe UI" pitchFamily="34" charset="0"/>
                  </a:rPr>
                  <a:t>CosmosDB</a:t>
                </a: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6" name="Rectangle: Rounded Corners 255">
                <a:extLst>
                  <a:ext uri="{FF2B5EF4-FFF2-40B4-BE49-F238E27FC236}">
                    <a16:creationId xmlns:a16="http://schemas.microsoft.com/office/drawing/2014/main" id="{CB1DA3A6-7A39-4E2B-8B7D-C72E4ABD25BB}"/>
                  </a:ext>
                </a:extLst>
              </p:cNvPr>
              <p:cNvSpPr/>
              <p:nvPr/>
            </p:nvSpPr>
            <p:spPr bwMode="auto">
              <a:xfrm>
                <a:off x="2931886" y="5194803"/>
                <a:ext cx="1371600" cy="538340"/>
              </a:xfrm>
              <a:prstGeom prst="roundRect">
                <a:avLst>
                  <a:gd name="adj" fmla="val 4167"/>
                </a:avLst>
              </a:prstGeom>
              <a:solidFill>
                <a:schemeClr val="bg1"/>
              </a:solidFill>
              <a:ln w="12700">
                <a:solidFill>
                  <a:schemeClr val="accent6">
                    <a:lumMod val="40000"/>
                    <a:lumOff val="60000"/>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And more!</a:t>
                </a:r>
              </a:p>
            </p:txBody>
          </p:sp>
        </p:grpSp>
      </p:grpSp>
      <p:sp>
        <p:nvSpPr>
          <p:cNvPr id="222" name="Rectangle: Rounded Corners 221">
            <a:extLst>
              <a:ext uri="{FF2B5EF4-FFF2-40B4-BE49-F238E27FC236}">
                <a16:creationId xmlns:a16="http://schemas.microsoft.com/office/drawing/2014/main" id="{ACBCBF72-756F-4B33-A4CE-61D826F0FAB9}"/>
              </a:ext>
            </a:extLst>
          </p:cNvPr>
          <p:cNvSpPr/>
          <p:nvPr/>
        </p:nvSpPr>
        <p:spPr bwMode="auto">
          <a:xfrm>
            <a:off x="2521027" y="2410773"/>
            <a:ext cx="1614414" cy="3286994"/>
          </a:xfrm>
          <a:prstGeom prst="roundRect">
            <a:avLst>
              <a:gd name="adj" fmla="val 1807"/>
            </a:avLst>
          </a:prstGeom>
          <a:solidFill>
            <a:schemeClr val="tx2">
              <a:alpha val="10000"/>
            </a:schemeClr>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182880" bIns="18288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Partner services</a:t>
            </a:r>
          </a:p>
        </p:txBody>
      </p:sp>
      <p:grpSp>
        <p:nvGrpSpPr>
          <p:cNvPr id="223" name="Group 222">
            <a:extLst>
              <a:ext uri="{FF2B5EF4-FFF2-40B4-BE49-F238E27FC236}">
                <a16:creationId xmlns:a16="http://schemas.microsoft.com/office/drawing/2014/main" id="{54E5CFE5-7FEB-4360-8871-85548BE5A5E9}"/>
              </a:ext>
            </a:extLst>
          </p:cNvPr>
          <p:cNvGrpSpPr/>
          <p:nvPr/>
        </p:nvGrpSpPr>
        <p:grpSpPr>
          <a:xfrm>
            <a:off x="2628352" y="2950802"/>
            <a:ext cx="1399763" cy="2592510"/>
            <a:chOff x="2931886" y="3387774"/>
            <a:chExt cx="1371600" cy="2345369"/>
          </a:xfrm>
        </p:grpSpPr>
        <p:sp>
          <p:nvSpPr>
            <p:cNvPr id="247" name="Rectangle: Rounded Corners 246">
              <a:extLst>
                <a:ext uri="{FF2B5EF4-FFF2-40B4-BE49-F238E27FC236}">
                  <a16:creationId xmlns:a16="http://schemas.microsoft.com/office/drawing/2014/main" id="{A7B767C9-BE83-4EE6-B8A1-5F06876292BB}"/>
                </a:ext>
              </a:extLst>
            </p:cNvPr>
            <p:cNvSpPr/>
            <p:nvPr/>
          </p:nvSpPr>
          <p:spPr bwMode="auto">
            <a:xfrm>
              <a:off x="2931886" y="3387774"/>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err="1">
                  <a:ln>
                    <a:noFill/>
                  </a:ln>
                  <a:solidFill>
                    <a:srgbClr val="505050"/>
                  </a:solidFill>
                  <a:effectLst/>
                  <a:uLnTx/>
                  <a:uFillTx/>
                  <a:latin typeface="Segoe UI"/>
                  <a:ea typeface="+mn-ea"/>
                  <a:cs typeface="Segoe UI" pitchFamily="34" charset="0"/>
                </a:rPr>
                <a:t>OpenShift</a:t>
              </a:r>
              <a:endPar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8" name="Rectangle: Rounded Corners 247">
              <a:extLst>
                <a:ext uri="{FF2B5EF4-FFF2-40B4-BE49-F238E27FC236}">
                  <a16:creationId xmlns:a16="http://schemas.microsoft.com/office/drawing/2014/main" id="{8F2F7F64-3BE9-40E9-B4FB-0C6222E2836C}"/>
                </a:ext>
              </a:extLst>
            </p:cNvPr>
            <p:cNvSpPr/>
            <p:nvPr/>
          </p:nvSpPr>
          <p:spPr bwMode="auto">
            <a:xfrm>
              <a:off x="2931886" y="3990117"/>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Pivotal Cloud Foundry </a:t>
              </a:r>
            </a:p>
          </p:txBody>
        </p:sp>
        <p:sp>
          <p:nvSpPr>
            <p:cNvPr id="249" name="Rectangle: Rounded Corners 248">
              <a:extLst>
                <a:ext uri="{FF2B5EF4-FFF2-40B4-BE49-F238E27FC236}">
                  <a16:creationId xmlns:a16="http://schemas.microsoft.com/office/drawing/2014/main" id="{444FB5E4-9B48-4587-BBBA-31E1EB763276}"/>
                </a:ext>
              </a:extLst>
            </p:cNvPr>
            <p:cNvSpPr/>
            <p:nvPr/>
          </p:nvSpPr>
          <p:spPr bwMode="auto">
            <a:xfrm>
              <a:off x="2931886" y="4592460"/>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Docker Enterprise Edition </a:t>
              </a:r>
            </a:p>
          </p:txBody>
        </p:sp>
        <p:sp>
          <p:nvSpPr>
            <p:cNvPr id="250" name="Rectangle: Rounded Corners 249">
              <a:extLst>
                <a:ext uri="{FF2B5EF4-FFF2-40B4-BE49-F238E27FC236}">
                  <a16:creationId xmlns:a16="http://schemas.microsoft.com/office/drawing/2014/main" id="{A9A18922-2F1D-4458-AC7C-89EB1F8FAFE2}"/>
                </a:ext>
              </a:extLst>
            </p:cNvPr>
            <p:cNvSpPr/>
            <p:nvPr/>
          </p:nvSpPr>
          <p:spPr bwMode="auto">
            <a:xfrm>
              <a:off x="2931886" y="5194803"/>
              <a:ext cx="1371600" cy="538340"/>
            </a:xfrm>
            <a:prstGeom prst="roundRect">
              <a:avLst>
                <a:gd name="adj" fmla="val 4167"/>
              </a:avLst>
            </a:prstGeom>
            <a:solidFill>
              <a:schemeClr val="bg1"/>
            </a:solidFill>
            <a:ln w="12700">
              <a:solidFill>
                <a:schemeClr val="tx2">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Mesosphere </a:t>
              </a:r>
              <a:b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br>
              <a:r>
                <a:rPr kumimoji="0" lang="en-US" sz="1000" b="0" i="0" u="none" strike="noStrike" kern="1200" cap="none" spc="0" normalizeH="0" baseline="0" noProof="0">
                  <a:ln>
                    <a:noFill/>
                  </a:ln>
                  <a:solidFill>
                    <a:srgbClr val="505050"/>
                  </a:solidFill>
                  <a:effectLst/>
                  <a:uLnTx/>
                  <a:uFillTx/>
                  <a:latin typeface="Segoe UI"/>
                  <a:ea typeface="+mn-ea"/>
                  <a:cs typeface="Segoe UI" pitchFamily="34" charset="0"/>
                </a:rPr>
                <a:t>DC/OS</a:t>
              </a:r>
            </a:p>
          </p:txBody>
        </p:sp>
      </p:grpSp>
      <p:sp>
        <p:nvSpPr>
          <p:cNvPr id="224" name="Rectangle: Rounded Corners 223">
            <a:extLst>
              <a:ext uri="{FF2B5EF4-FFF2-40B4-BE49-F238E27FC236}">
                <a16:creationId xmlns:a16="http://schemas.microsoft.com/office/drawing/2014/main" id="{6D3C85C8-76C3-435F-BE59-0B48ECD21CB8}"/>
              </a:ext>
            </a:extLst>
          </p:cNvPr>
          <p:cNvSpPr/>
          <p:nvPr/>
        </p:nvSpPr>
        <p:spPr bwMode="auto">
          <a:xfrm>
            <a:off x="2521026" y="5813490"/>
            <a:ext cx="9121327" cy="680243"/>
          </a:xfrm>
          <a:prstGeom prst="roundRect">
            <a:avLst>
              <a:gd name="adj" fmla="val 3609"/>
            </a:avLst>
          </a:prstGeom>
          <a:solidFill>
            <a:schemeClr val="tx1">
              <a:alpha val="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a:t>
            </a:r>
          </a:p>
        </p:txBody>
      </p:sp>
      <p:sp>
        <p:nvSpPr>
          <p:cNvPr id="225" name="Rectangle: Rounded Corners 224">
            <a:extLst>
              <a:ext uri="{FF2B5EF4-FFF2-40B4-BE49-F238E27FC236}">
                <a16:creationId xmlns:a16="http://schemas.microsoft.com/office/drawing/2014/main" id="{BC10DEB2-381B-4A34-B047-E8E22D53052E}"/>
              </a:ext>
            </a:extLst>
          </p:cNvPr>
          <p:cNvSpPr/>
          <p:nvPr/>
        </p:nvSpPr>
        <p:spPr bwMode="auto">
          <a:xfrm>
            <a:off x="10801796" y="2001610"/>
            <a:ext cx="840131" cy="3691455"/>
          </a:xfrm>
          <a:prstGeom prst="roundRect">
            <a:avLst>
              <a:gd name="adj" fmla="val 255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 (ACR)</a:t>
            </a:r>
          </a:p>
        </p:txBody>
      </p:sp>
      <p:cxnSp>
        <p:nvCxnSpPr>
          <p:cNvPr id="226" name="Straight Arrow Connector 225">
            <a:extLst>
              <a:ext uri="{FF2B5EF4-FFF2-40B4-BE49-F238E27FC236}">
                <a16:creationId xmlns:a16="http://schemas.microsoft.com/office/drawing/2014/main" id="{AE8B3ADA-5D8B-46FE-8967-60BC403D7A41}"/>
              </a:ext>
            </a:extLst>
          </p:cNvPr>
          <p:cNvCxnSpPr>
            <a:cxnSpLocks/>
            <a:stCxn id="245" idx="2"/>
            <a:endCxn id="232" idx="0"/>
          </p:cNvCxnSpPr>
          <p:nvPr/>
        </p:nvCxnSpPr>
        <p:spPr>
          <a:xfrm flipH="1">
            <a:off x="7067859" y="4211683"/>
            <a:ext cx="1426"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4D46B2B3-C28E-47C3-8824-218076872318}"/>
              </a:ext>
            </a:extLst>
          </p:cNvPr>
          <p:cNvCxnSpPr>
            <a:cxnSpLocks/>
          </p:cNvCxnSpPr>
          <p:nvPr/>
        </p:nvCxnSpPr>
        <p:spPr>
          <a:xfrm flipV="1">
            <a:off x="11789585" y="1820664"/>
            <a:ext cx="0" cy="4673069"/>
          </a:xfrm>
          <a:prstGeom prst="straightConnector1">
            <a:avLst/>
          </a:prstGeom>
          <a:ln w="28575" cap="rnd">
            <a:gradFill>
              <a:gsLst>
                <a:gs pos="0">
                  <a:schemeClr val="accent1"/>
                </a:gs>
                <a:gs pos="100000">
                  <a:schemeClr val="accent4">
                    <a:lumMod val="40000"/>
                    <a:lumOff val="60000"/>
                  </a:schemeClr>
                </a:gs>
              </a:gsLst>
              <a:lin ang="5400000" scaled="1"/>
            </a:gradFill>
            <a:prstDash val="lg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9" name="Group 228">
            <a:extLst>
              <a:ext uri="{FF2B5EF4-FFF2-40B4-BE49-F238E27FC236}">
                <a16:creationId xmlns:a16="http://schemas.microsoft.com/office/drawing/2014/main" id="{4B726BBB-FCE7-46F4-BEDF-E66742E653AC}"/>
              </a:ext>
            </a:extLst>
          </p:cNvPr>
          <p:cNvGrpSpPr/>
          <p:nvPr/>
        </p:nvGrpSpPr>
        <p:grpSpPr>
          <a:xfrm>
            <a:off x="6432562" y="3335065"/>
            <a:ext cx="1273446" cy="876618"/>
            <a:chOff x="5465920" y="3243178"/>
            <a:chExt cx="1407780" cy="931522"/>
          </a:xfrm>
        </p:grpSpPr>
        <p:sp>
          <p:nvSpPr>
            <p:cNvPr id="245" name="Rectangle: Rounded Corners 244">
              <a:extLst>
                <a:ext uri="{FF2B5EF4-FFF2-40B4-BE49-F238E27FC236}">
                  <a16:creationId xmlns:a16="http://schemas.microsoft.com/office/drawing/2014/main" id="{B7A5C14B-D938-4BAE-BF21-09D3FFFD7FE8}"/>
                </a:ext>
              </a:extLst>
            </p:cNvPr>
            <p:cNvSpPr/>
            <p:nvPr/>
          </p:nvSpPr>
          <p:spPr bwMode="auto">
            <a:xfrm>
              <a:off x="5465920" y="3243178"/>
              <a:ext cx="1407780" cy="931522"/>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246" name="Rectangle: Rounded Corners 245">
              <a:extLst>
                <a:ext uri="{FF2B5EF4-FFF2-40B4-BE49-F238E27FC236}">
                  <a16:creationId xmlns:a16="http://schemas.microsoft.com/office/drawing/2014/main" id="{EC5131A8-8743-4EDA-BE72-1A421A8DFED0}"/>
                </a:ext>
              </a:extLst>
            </p:cNvPr>
            <p:cNvSpPr/>
            <p:nvPr/>
          </p:nvSpPr>
          <p:spPr bwMode="auto">
            <a:xfrm>
              <a:off x="5572181" y="3708400"/>
              <a:ext cx="677011" cy="396875"/>
            </a:xfrm>
            <a:prstGeom prst="roundRect">
              <a:avLst>
                <a:gd name="adj" fmla="val 5500"/>
              </a:avLst>
            </a:prstGeom>
            <a:solidFill>
              <a:schemeClr val="accent5">
                <a:lumMod val="75000"/>
                <a:lumOff val="25000"/>
                <a:alpha val="3000"/>
              </a:schemeClr>
            </a:solidFill>
            <a:ln w="12700">
              <a:solidFill>
                <a:schemeClr val="accent5">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ACS Engine</a:t>
              </a:r>
            </a:p>
          </p:txBody>
        </p:sp>
      </p:grpSp>
      <p:cxnSp>
        <p:nvCxnSpPr>
          <p:cNvPr id="230" name="Straight Arrow Connector 229">
            <a:extLst>
              <a:ext uri="{FF2B5EF4-FFF2-40B4-BE49-F238E27FC236}">
                <a16:creationId xmlns:a16="http://schemas.microsoft.com/office/drawing/2014/main" id="{44D53A7C-1882-4600-9E6C-180764F20825}"/>
              </a:ext>
            </a:extLst>
          </p:cNvPr>
          <p:cNvCxnSpPr>
            <a:cxnSpLocks/>
            <a:stCxn id="245" idx="2"/>
          </p:cNvCxnSpPr>
          <p:nvPr/>
        </p:nvCxnSpPr>
        <p:spPr>
          <a:xfrm>
            <a:off x="7069285" y="4211683"/>
            <a:ext cx="107143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Rounded Corners 230">
            <a:extLst>
              <a:ext uri="{FF2B5EF4-FFF2-40B4-BE49-F238E27FC236}">
                <a16:creationId xmlns:a16="http://schemas.microsoft.com/office/drawing/2014/main" id="{6F9FDAB7-7C9C-461F-AF7F-8A4E2949D7D0}"/>
              </a:ext>
            </a:extLst>
          </p:cNvPr>
          <p:cNvSpPr/>
          <p:nvPr/>
        </p:nvSpPr>
        <p:spPr bwMode="auto">
          <a:xfrm>
            <a:off x="9383333" y="3335065"/>
            <a:ext cx="1271016" cy="876618"/>
          </a:xfrm>
          <a:prstGeom prst="roundRect">
            <a:avLst>
              <a:gd name="adj" fmla="val 1616"/>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Batch</a:t>
            </a:r>
          </a:p>
        </p:txBody>
      </p:sp>
      <p:sp>
        <p:nvSpPr>
          <p:cNvPr id="232" name="Rectangle: Rounded Corners 231">
            <a:extLst>
              <a:ext uri="{FF2B5EF4-FFF2-40B4-BE49-F238E27FC236}">
                <a16:creationId xmlns:a16="http://schemas.microsoft.com/office/drawing/2014/main" id="{6F24D97F-FB99-4EBF-B7C0-2F72A6D0B9EA}"/>
              </a:ext>
            </a:extLst>
          </p:cNvPr>
          <p:cNvSpPr/>
          <p:nvPr/>
        </p:nvSpPr>
        <p:spPr bwMode="auto">
          <a:xfrm>
            <a:off x="6431136" y="4962090"/>
            <a:ext cx="127344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a:t>
            </a:r>
            <a:b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Instances (ACI)</a:t>
            </a:r>
          </a:p>
        </p:txBody>
      </p:sp>
      <p:sp>
        <p:nvSpPr>
          <p:cNvPr id="233" name="Rectangle: Rounded Corners 232">
            <a:extLst>
              <a:ext uri="{FF2B5EF4-FFF2-40B4-BE49-F238E27FC236}">
                <a16:creationId xmlns:a16="http://schemas.microsoft.com/office/drawing/2014/main" id="{38AF7E42-D8A1-4D4D-951F-12D39AB85F63}"/>
              </a:ext>
            </a:extLst>
          </p:cNvPr>
          <p:cNvSpPr/>
          <p:nvPr/>
        </p:nvSpPr>
        <p:spPr bwMode="auto">
          <a:xfrm>
            <a:off x="7912628"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Virtual Machines</a:t>
            </a:r>
          </a:p>
        </p:txBody>
      </p:sp>
      <p:sp>
        <p:nvSpPr>
          <p:cNvPr id="234" name="Rectangle: Rounded Corners 233">
            <a:extLst>
              <a:ext uri="{FF2B5EF4-FFF2-40B4-BE49-F238E27FC236}">
                <a16:creationId xmlns:a16="http://schemas.microsoft.com/office/drawing/2014/main" id="{A23BAD41-658A-42A1-8493-E2681FDD3431}"/>
              </a:ext>
            </a:extLst>
          </p:cNvPr>
          <p:cNvSpPr/>
          <p:nvPr/>
        </p:nvSpPr>
        <p:spPr bwMode="auto">
          <a:xfrm>
            <a:off x="9383122" y="4962090"/>
            <a:ext cx="1271016" cy="730975"/>
          </a:xfrm>
          <a:prstGeom prst="roundRect">
            <a:avLst>
              <a:gd name="adj" fmla="val 2460"/>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Virtual Machine </a:t>
            </a:r>
            <a:b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Scale Sets (VMSS)</a:t>
            </a:r>
          </a:p>
        </p:txBody>
      </p:sp>
      <p:sp>
        <p:nvSpPr>
          <p:cNvPr id="235" name="Rectangle: Rounded Corners 234">
            <a:extLst>
              <a:ext uri="{FF2B5EF4-FFF2-40B4-BE49-F238E27FC236}">
                <a16:creationId xmlns:a16="http://schemas.microsoft.com/office/drawing/2014/main" id="{A5EC104D-2CED-450C-948D-AE85BF921D17}"/>
              </a:ext>
            </a:extLst>
          </p:cNvPr>
          <p:cNvSpPr/>
          <p:nvPr/>
        </p:nvSpPr>
        <p:spPr bwMode="auto">
          <a:xfrm>
            <a:off x="7912628" y="3335065"/>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Service Fabric</a:t>
            </a:r>
          </a:p>
        </p:txBody>
      </p:sp>
      <p:cxnSp>
        <p:nvCxnSpPr>
          <p:cNvPr id="236" name="Straight Arrow Connector 235">
            <a:extLst>
              <a:ext uri="{FF2B5EF4-FFF2-40B4-BE49-F238E27FC236}">
                <a16:creationId xmlns:a16="http://schemas.microsoft.com/office/drawing/2014/main" id="{CFB30715-06BA-46FE-AA26-8A1533991F39}"/>
              </a:ext>
            </a:extLst>
          </p:cNvPr>
          <p:cNvCxnSpPr>
            <a:cxnSpLocks/>
            <a:stCxn id="235" idx="2"/>
            <a:endCxn id="234" idx="0"/>
          </p:cNvCxnSpPr>
          <p:nvPr/>
        </p:nvCxnSpPr>
        <p:spPr>
          <a:xfrm>
            <a:off x="8548136" y="4211683"/>
            <a:ext cx="1470494"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FFFE3646-A2BB-43C8-8381-75DE3F167DA4}"/>
              </a:ext>
            </a:extLst>
          </p:cNvPr>
          <p:cNvCxnSpPr>
            <a:cxnSpLocks/>
            <a:stCxn id="231" idx="2"/>
            <a:endCxn id="234" idx="0"/>
          </p:cNvCxnSpPr>
          <p:nvPr/>
        </p:nvCxnSpPr>
        <p:spPr>
          <a:xfrm flipH="1">
            <a:off x="10018630" y="4211683"/>
            <a:ext cx="211" cy="750407"/>
          </a:xfrm>
          <a:prstGeom prst="straightConnector1">
            <a:avLst/>
          </a:prstGeom>
          <a:ln w="12700">
            <a:solidFill>
              <a:schemeClr val="bg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Rectangle: Rounded Corners 237">
            <a:extLst>
              <a:ext uri="{FF2B5EF4-FFF2-40B4-BE49-F238E27FC236}">
                <a16:creationId xmlns:a16="http://schemas.microsoft.com/office/drawing/2014/main" id="{366AC796-81F9-42B5-93CD-206F210829D3}"/>
              </a:ext>
            </a:extLst>
          </p:cNvPr>
          <p:cNvSpPr/>
          <p:nvPr/>
        </p:nvSpPr>
        <p:spPr bwMode="auto">
          <a:xfrm>
            <a:off x="6539685" y="4460902"/>
            <a:ext cx="1055129" cy="286066"/>
          </a:xfrm>
          <a:prstGeom prst="roundRect">
            <a:avLst>
              <a:gd name="adj" fmla="val 5500"/>
            </a:avLst>
          </a:prstGeom>
          <a:solidFill>
            <a:schemeClr val="bg1"/>
          </a:solidFill>
          <a:ln w="127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Virtual </a:t>
            </a:r>
            <a:r>
              <a:rPr kumimoji="0" lang="en-US" sz="1000" b="0" i="0" u="none" strike="noStrike" kern="1200" cap="none" spc="0" normalizeH="0" baseline="0" noProof="0" err="1">
                <a:ln>
                  <a:noFill/>
                </a:ln>
                <a:solidFill>
                  <a:srgbClr val="505050"/>
                </a:solidFill>
                <a:effectLst/>
                <a:uLnTx/>
                <a:uFillTx/>
                <a:latin typeface="Segoe UI"/>
                <a:ea typeface="+mn-ea"/>
                <a:cs typeface="Segoe UI" panose="020B0502040204020203" pitchFamily="34" charset="0"/>
              </a:rPr>
              <a:t>kubelet</a:t>
            </a:r>
            <a:endPar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endParaRPr>
          </a:p>
        </p:txBody>
      </p:sp>
      <p:sp>
        <p:nvSpPr>
          <p:cNvPr id="239" name="Rectangle: Rounded Corners 238">
            <a:extLst>
              <a:ext uri="{FF2B5EF4-FFF2-40B4-BE49-F238E27FC236}">
                <a16:creationId xmlns:a16="http://schemas.microsoft.com/office/drawing/2014/main" id="{825C24B8-E6DB-4D46-8824-9D14ED6E4E7B}"/>
              </a:ext>
            </a:extLst>
          </p:cNvPr>
          <p:cNvSpPr/>
          <p:nvPr/>
        </p:nvSpPr>
        <p:spPr bwMode="auto">
          <a:xfrm>
            <a:off x="9383122" y="2001610"/>
            <a:ext cx="1271016" cy="876618"/>
          </a:xfrm>
          <a:prstGeom prst="roundRect">
            <a:avLst>
              <a:gd name="adj" fmla="val 2432"/>
            </a:avLst>
          </a:prstGeom>
          <a:solidFill>
            <a:srgbClr val="F7F9FD"/>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App Service</a:t>
            </a:r>
          </a:p>
        </p:txBody>
      </p:sp>
      <p:cxnSp>
        <p:nvCxnSpPr>
          <p:cNvPr id="240" name="Connector: Elbow 239">
            <a:extLst>
              <a:ext uri="{FF2B5EF4-FFF2-40B4-BE49-F238E27FC236}">
                <a16:creationId xmlns:a16="http://schemas.microsoft.com/office/drawing/2014/main" id="{CB614506-F510-45A0-8973-A7277D0A8ABD}"/>
              </a:ext>
            </a:extLst>
          </p:cNvPr>
          <p:cNvCxnSpPr>
            <a:cxnSpLocks/>
            <a:stCxn id="245" idx="0"/>
          </p:cNvCxnSpPr>
          <p:nvPr/>
        </p:nvCxnSpPr>
        <p:spPr>
          <a:xfrm rot="16200000" flipV="1">
            <a:off x="5685956" y="1951736"/>
            <a:ext cx="1521331" cy="1245328"/>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BCE53E42-03E4-4BD3-86E7-16C6C6AB176F}"/>
              </a:ext>
            </a:extLst>
          </p:cNvPr>
          <p:cNvCxnSpPr>
            <a:cxnSpLocks/>
            <a:stCxn id="235" idx="0"/>
          </p:cNvCxnSpPr>
          <p:nvPr/>
        </p:nvCxnSpPr>
        <p:spPr>
          <a:xfrm rot="16200000" flipV="1">
            <a:off x="6236213" y="1023142"/>
            <a:ext cx="1521331" cy="3102516"/>
          </a:xfrm>
          <a:prstGeom prst="bentConnector3">
            <a:avLst>
              <a:gd name="adj1" fmla="val 115026"/>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C56926C6-9AE1-4B45-81BE-BE84D1B24D91}"/>
              </a:ext>
            </a:extLst>
          </p:cNvPr>
          <p:cNvCxnSpPr>
            <a:cxnSpLocks/>
            <a:stCxn id="247" idx="3"/>
          </p:cNvCxnSpPr>
          <p:nvPr/>
        </p:nvCxnSpPr>
        <p:spPr>
          <a:xfrm flipV="1">
            <a:off x="4028115" y="1813734"/>
            <a:ext cx="660833" cy="1434602"/>
          </a:xfrm>
          <a:prstGeom prst="bentConnector4">
            <a:avLst>
              <a:gd name="adj1" fmla="val 30599"/>
              <a:gd name="adj2" fmla="val 115935"/>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32E991F9-D1DA-4896-A6EE-B7D0F97C17D1}"/>
              </a:ext>
            </a:extLst>
          </p:cNvPr>
          <p:cNvCxnSpPr>
            <a:cxnSpLocks/>
            <a:stCxn id="248" idx="3"/>
          </p:cNvCxnSpPr>
          <p:nvPr/>
        </p:nvCxnSpPr>
        <p:spPr>
          <a:xfrm flipV="1">
            <a:off x="4028115" y="1813734"/>
            <a:ext cx="1039169" cy="2100416"/>
          </a:xfrm>
          <a:prstGeom prst="bentConnector4">
            <a:avLst>
              <a:gd name="adj1" fmla="val 30636"/>
              <a:gd name="adj2" fmla="val 110884"/>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D82FA09B-FF3B-4544-8A7F-E80126984A0F}"/>
              </a:ext>
            </a:extLst>
          </p:cNvPr>
          <p:cNvCxnSpPr>
            <a:cxnSpLocks/>
            <a:stCxn id="228" idx="2"/>
            <a:endCxn id="251" idx="0"/>
          </p:cNvCxnSpPr>
          <p:nvPr/>
        </p:nvCxnSpPr>
        <p:spPr>
          <a:xfrm flipH="1">
            <a:off x="5256451" y="2132995"/>
            <a:ext cx="1" cy="277778"/>
          </a:xfrm>
          <a:prstGeom prst="straightConnector1">
            <a:avLst/>
          </a:prstGeom>
          <a:ln w="12700">
            <a:solidFill>
              <a:srgbClr val="F2B8A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Freeform: Shape 197">
            <a:extLst>
              <a:ext uri="{FF2B5EF4-FFF2-40B4-BE49-F238E27FC236}">
                <a16:creationId xmlns:a16="http://schemas.microsoft.com/office/drawing/2014/main" id="{597AD3AE-B3E2-4BAC-88DD-CC950DBA9A93}"/>
              </a:ext>
            </a:extLst>
          </p:cNvPr>
          <p:cNvSpPr/>
          <p:nvPr/>
        </p:nvSpPr>
        <p:spPr>
          <a:xfrm>
            <a:off x="7487346"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1C3991A5-225D-4767-80DE-3EA529C26E2D}"/>
              </a:ext>
            </a:extLst>
          </p:cNvPr>
          <p:cNvSpPr/>
          <p:nvPr/>
        </p:nvSpPr>
        <p:spPr>
          <a:xfrm>
            <a:off x="7487346"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50A9DBC2-B9FB-4D83-9CBC-107379AF4901}"/>
              </a:ext>
            </a:extLst>
          </p:cNvPr>
          <p:cNvSpPr/>
          <p:nvPr/>
        </p:nvSpPr>
        <p:spPr>
          <a:xfrm>
            <a:off x="7524980"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B93E76D2-8276-4EFE-BBB1-8CEC961984F7}"/>
              </a:ext>
            </a:extLst>
          </p:cNvPr>
          <p:cNvSpPr/>
          <p:nvPr/>
        </p:nvSpPr>
        <p:spPr>
          <a:xfrm>
            <a:off x="7388323" y="3868761"/>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5B0A58D5-FF84-4C50-B17F-B6EA62096AEB}"/>
              </a:ext>
            </a:extLst>
          </p:cNvPr>
          <p:cNvSpPr/>
          <p:nvPr/>
        </p:nvSpPr>
        <p:spPr>
          <a:xfrm>
            <a:off x="7388323" y="3889580"/>
            <a:ext cx="48043" cy="72065"/>
          </a:xfrm>
          <a:custGeom>
            <a:avLst/>
            <a:gdLst/>
            <a:ahLst/>
            <a:cxnLst/>
            <a:rect l="0" t="0" r="0" b="0"/>
            <a:pathLst>
              <a:path w="171450" h="257175">
                <a:moveTo>
                  <a:pt x="21431" y="21431"/>
                </a:moveTo>
                <a:lnTo>
                  <a:pt x="21431" y="170021"/>
                </a:lnTo>
                <a:lnTo>
                  <a:pt x="155734" y="245269"/>
                </a:lnTo>
                <a:lnTo>
                  <a:pt x="155734"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6C1B7548-C44F-482C-863F-60C72C7FA78F}"/>
              </a:ext>
            </a:extLst>
          </p:cNvPr>
          <p:cNvSpPr/>
          <p:nvPr/>
        </p:nvSpPr>
        <p:spPr>
          <a:xfrm>
            <a:off x="7425957" y="3889580"/>
            <a:ext cx="48043" cy="72065"/>
          </a:xfrm>
          <a:custGeom>
            <a:avLst/>
            <a:gdLst/>
            <a:ahLst/>
            <a:cxnLst/>
            <a:rect l="0" t="0" r="0" b="0"/>
            <a:pathLst>
              <a:path w="171450" h="257175">
                <a:moveTo>
                  <a:pt x="155734" y="21431"/>
                </a:moveTo>
                <a:lnTo>
                  <a:pt x="155734" y="170021"/>
                </a:lnTo>
                <a:lnTo>
                  <a:pt x="21431" y="245269"/>
                </a:lnTo>
                <a:lnTo>
                  <a:pt x="21431"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BC1E7E8B-80F9-4DB8-9D75-D754DD893F25}"/>
              </a:ext>
            </a:extLst>
          </p:cNvPr>
          <p:cNvSpPr/>
          <p:nvPr/>
        </p:nvSpPr>
        <p:spPr>
          <a:xfrm>
            <a:off x="7534321" y="3958709"/>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632F9D32-5E1A-43AE-8EFC-79C415877584}"/>
              </a:ext>
            </a:extLst>
          </p:cNvPr>
          <p:cNvSpPr/>
          <p:nvPr/>
        </p:nvSpPr>
        <p:spPr>
          <a:xfrm>
            <a:off x="7534321"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537BC7AD-EC29-4AB2-8A0F-BBDD93044083}"/>
              </a:ext>
            </a:extLst>
          </p:cNvPr>
          <p:cNvSpPr/>
          <p:nvPr/>
        </p:nvSpPr>
        <p:spPr>
          <a:xfrm>
            <a:off x="7571956" y="3979528"/>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5FCB9798-6CE1-45B4-B1AB-1CBF236C8D9D}"/>
              </a:ext>
            </a:extLst>
          </p:cNvPr>
          <p:cNvSpPr/>
          <p:nvPr/>
        </p:nvSpPr>
        <p:spPr>
          <a:xfrm>
            <a:off x="7336276" y="3957374"/>
            <a:ext cx="85410" cy="53381"/>
          </a:xfrm>
          <a:custGeom>
            <a:avLst/>
            <a:gdLst/>
            <a:ahLst/>
            <a:cxnLst/>
            <a:rect l="0" t="0" r="0" b="0"/>
            <a:pathLst>
              <a:path w="304800" h="190500">
                <a:moveTo>
                  <a:pt x="21431" y="95726"/>
                </a:moveTo>
                <a:lnTo>
                  <a:pt x="155734" y="170021"/>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57348473-BCF2-4FED-9B2A-5F57DCB6D866}"/>
              </a:ext>
            </a:extLst>
          </p:cNvPr>
          <p:cNvSpPr/>
          <p:nvPr/>
        </p:nvSpPr>
        <p:spPr>
          <a:xfrm>
            <a:off x="7336276" y="3978193"/>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B656B17B-EB75-4C49-B00B-74C679B415AE}"/>
              </a:ext>
            </a:extLst>
          </p:cNvPr>
          <p:cNvSpPr/>
          <p:nvPr/>
        </p:nvSpPr>
        <p:spPr>
          <a:xfrm>
            <a:off x="7373910" y="3978193"/>
            <a:ext cx="48043" cy="72065"/>
          </a:xfrm>
          <a:custGeom>
            <a:avLst/>
            <a:gdLst/>
            <a:ahLst/>
            <a:cxnLst/>
            <a:rect l="0" t="0" r="0" b="0"/>
            <a:pathLst>
              <a:path w="171450" h="257175">
                <a:moveTo>
                  <a:pt x="155734" y="21431"/>
                </a:moveTo>
                <a:lnTo>
                  <a:pt x="155734"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1788E1-233B-4CB8-B975-1394EF7B459D}"/>
              </a:ext>
            </a:extLst>
          </p:cNvPr>
          <p:cNvSpPr/>
          <p:nvPr/>
        </p:nvSpPr>
        <p:spPr>
          <a:xfrm>
            <a:off x="7384853"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5ED32C56-A95E-420A-A472-EF37E495FC7E}"/>
              </a:ext>
            </a:extLst>
          </p:cNvPr>
          <p:cNvSpPr/>
          <p:nvPr/>
        </p:nvSpPr>
        <p:spPr>
          <a:xfrm>
            <a:off x="7384853"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466A459B-41C8-45EE-9C17-D1FAB4EDD320}"/>
              </a:ext>
            </a:extLst>
          </p:cNvPr>
          <p:cNvSpPr/>
          <p:nvPr/>
        </p:nvSpPr>
        <p:spPr>
          <a:xfrm>
            <a:off x="7422487"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44D2A976-2D95-4F4D-9E73-67709991080B}"/>
              </a:ext>
            </a:extLst>
          </p:cNvPr>
          <p:cNvSpPr/>
          <p:nvPr/>
        </p:nvSpPr>
        <p:spPr>
          <a:xfrm>
            <a:off x="7487346" y="4047055"/>
            <a:ext cx="85410" cy="53381"/>
          </a:xfrm>
          <a:custGeom>
            <a:avLst/>
            <a:gdLst/>
            <a:ahLst/>
            <a:cxnLst/>
            <a:rect l="0" t="0" r="0" b="0"/>
            <a:pathLst>
              <a:path w="304800" h="190500">
                <a:moveTo>
                  <a:pt x="21431" y="95726"/>
                </a:moveTo>
                <a:lnTo>
                  <a:pt x="155734" y="170974"/>
                </a:lnTo>
                <a:lnTo>
                  <a:pt x="290036"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820AF3D0-37CB-4967-B6F7-DEAE3F98D167}"/>
              </a:ext>
            </a:extLst>
          </p:cNvPr>
          <p:cNvSpPr/>
          <p:nvPr/>
        </p:nvSpPr>
        <p:spPr>
          <a:xfrm>
            <a:off x="7487346" y="4067874"/>
            <a:ext cx="48043" cy="74734"/>
          </a:xfrm>
          <a:custGeom>
            <a:avLst/>
            <a:gdLst/>
            <a:ahLst/>
            <a:cxnLst/>
            <a:rect l="0" t="0" r="0" b="0"/>
            <a:pathLst>
              <a:path w="171450" h="266700">
                <a:moveTo>
                  <a:pt x="21431" y="21431"/>
                </a:moveTo>
                <a:lnTo>
                  <a:pt x="21431" y="170974"/>
                </a:lnTo>
                <a:lnTo>
                  <a:pt x="155734" y="245269"/>
                </a:lnTo>
                <a:lnTo>
                  <a:pt x="155734" y="96679"/>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9B8307FF-CDD2-4F2C-84FF-2F3484A9DB70}"/>
              </a:ext>
            </a:extLst>
          </p:cNvPr>
          <p:cNvSpPr/>
          <p:nvPr/>
        </p:nvSpPr>
        <p:spPr>
          <a:xfrm>
            <a:off x="7524980" y="4067874"/>
            <a:ext cx="48043" cy="74734"/>
          </a:xfrm>
          <a:custGeom>
            <a:avLst/>
            <a:gdLst/>
            <a:ahLst/>
            <a:cxnLst/>
            <a:rect l="0" t="0" r="0" b="0"/>
            <a:pathLst>
              <a:path w="171450" h="266700">
                <a:moveTo>
                  <a:pt x="155734" y="21431"/>
                </a:moveTo>
                <a:lnTo>
                  <a:pt x="155734" y="170974"/>
                </a:lnTo>
                <a:lnTo>
                  <a:pt x="21431" y="245269"/>
                </a:lnTo>
                <a:lnTo>
                  <a:pt x="21431" y="96679"/>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67B15867-AE69-4E1E-8DDF-01B6983E7038}"/>
              </a:ext>
            </a:extLst>
          </p:cNvPr>
          <p:cNvSpPr/>
          <p:nvPr/>
        </p:nvSpPr>
        <p:spPr>
          <a:xfrm>
            <a:off x="7435299" y="3958709"/>
            <a:ext cx="85410" cy="53381"/>
          </a:xfrm>
          <a:custGeom>
            <a:avLst/>
            <a:gdLst/>
            <a:ahLst/>
            <a:cxnLst/>
            <a:rect l="0" t="0" r="0" b="0"/>
            <a:pathLst>
              <a:path w="304800" h="190500">
                <a:moveTo>
                  <a:pt x="21431" y="95726"/>
                </a:moveTo>
                <a:lnTo>
                  <a:pt x="155734" y="170021"/>
                </a:lnTo>
                <a:lnTo>
                  <a:pt x="290989" y="95726"/>
                </a:lnTo>
                <a:lnTo>
                  <a:pt x="155734"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6B3AA115-C856-4F1D-8D70-F03CB1F0C643}"/>
              </a:ext>
            </a:extLst>
          </p:cNvPr>
          <p:cNvSpPr/>
          <p:nvPr/>
        </p:nvSpPr>
        <p:spPr>
          <a:xfrm>
            <a:off x="7435299" y="3979528"/>
            <a:ext cx="48043" cy="72065"/>
          </a:xfrm>
          <a:custGeom>
            <a:avLst/>
            <a:gdLst/>
            <a:ahLst/>
            <a:cxnLst/>
            <a:rect l="0" t="0" r="0" b="0"/>
            <a:pathLst>
              <a:path w="171450" h="257175">
                <a:moveTo>
                  <a:pt x="21431" y="21431"/>
                </a:moveTo>
                <a:lnTo>
                  <a:pt x="21431" y="170021"/>
                </a:lnTo>
                <a:lnTo>
                  <a:pt x="155734" y="244316"/>
                </a:lnTo>
                <a:lnTo>
                  <a:pt x="155734"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16B8789E-D822-4DC0-9A65-14A436C63AC1}"/>
              </a:ext>
            </a:extLst>
          </p:cNvPr>
          <p:cNvSpPr/>
          <p:nvPr/>
        </p:nvSpPr>
        <p:spPr>
          <a:xfrm>
            <a:off x="7472933" y="3979528"/>
            <a:ext cx="48043" cy="72065"/>
          </a:xfrm>
          <a:custGeom>
            <a:avLst/>
            <a:gdLst/>
            <a:ahLst/>
            <a:cxnLst/>
            <a:rect l="0" t="0" r="0" b="0"/>
            <a:pathLst>
              <a:path w="171450" h="257175">
                <a:moveTo>
                  <a:pt x="156686" y="21431"/>
                </a:moveTo>
                <a:lnTo>
                  <a:pt x="156686" y="170021"/>
                </a:lnTo>
                <a:lnTo>
                  <a:pt x="21431" y="244316"/>
                </a:lnTo>
                <a:lnTo>
                  <a:pt x="21431" y="95726"/>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E728755F-7AF6-4A67-BECC-6F806827CDCF}"/>
              </a:ext>
            </a:extLst>
          </p:cNvPr>
          <p:cNvSpPr/>
          <p:nvPr/>
        </p:nvSpPr>
        <p:spPr>
          <a:xfrm>
            <a:off x="7335895" y="5350668"/>
            <a:ext cx="300127" cy="19051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D0CDACCD-1655-454F-811C-0D0835FB0E31}"/>
              </a:ext>
            </a:extLst>
          </p:cNvPr>
          <p:cNvSpPr/>
          <p:nvPr/>
        </p:nvSpPr>
        <p:spPr>
          <a:xfrm>
            <a:off x="7460383" y="5394774"/>
            <a:ext cx="70465" cy="39147"/>
          </a:xfrm>
          <a:custGeom>
            <a:avLst/>
            <a:gdLst/>
            <a:ahLst/>
            <a:cxnLst/>
            <a:rect l="0" t="0" r="0" b="0"/>
            <a:pathLst>
              <a:path w="257175" h="142875">
                <a:moveTo>
                  <a:pt x="237649" y="129064"/>
                </a:moveTo>
                <a:lnTo>
                  <a:pt x="130016" y="21431"/>
                </a:lnTo>
                <a:lnTo>
                  <a:pt x="21431" y="130016"/>
                </a:lnTo>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0F1EC7C2-3694-44EB-AED2-22E46E2AEC00}"/>
              </a:ext>
            </a:extLst>
          </p:cNvPr>
          <p:cNvSpPr/>
          <p:nvPr/>
        </p:nvSpPr>
        <p:spPr>
          <a:xfrm>
            <a:off x="7490134" y="5394774"/>
            <a:ext cx="10439" cy="101782"/>
          </a:xfrm>
          <a:custGeom>
            <a:avLst/>
            <a:gdLst/>
            <a:ahLst/>
            <a:cxnLst/>
            <a:rect l="0" t="0" r="0" b="0"/>
            <a:pathLst>
              <a:path w="38100" h="371475">
                <a:moveTo>
                  <a:pt x="21431" y="21431"/>
                </a:moveTo>
                <a:lnTo>
                  <a:pt x="21431" y="354806"/>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26628AEA-0BD9-4534-A108-3D1D4E97BBCC}"/>
              </a:ext>
            </a:extLst>
          </p:cNvPr>
          <p:cNvSpPr/>
          <p:nvPr/>
        </p:nvSpPr>
        <p:spPr>
          <a:xfrm>
            <a:off x="7421758" y="5470719"/>
            <a:ext cx="146149" cy="146148"/>
          </a:xfrm>
          <a:custGeom>
            <a:avLst/>
            <a:gdLst/>
            <a:ahLst/>
            <a:cxnLst/>
            <a:rect l="0" t="0" r="0" b="0"/>
            <a:pathLst>
              <a:path w="533400" h="533400">
                <a:moveTo>
                  <a:pt x="21431" y="21431"/>
                </a:moveTo>
                <a:lnTo>
                  <a:pt x="519589" y="21431"/>
                </a:lnTo>
                <a:lnTo>
                  <a:pt x="519589" y="519589"/>
                </a:lnTo>
                <a:lnTo>
                  <a:pt x="21431" y="519589"/>
                </a:lnTo>
                <a:close/>
              </a:path>
            </a:pathLst>
          </a:custGeom>
          <a:solidFill>
            <a:srgbClr val="F7F9FD"/>
          </a:solid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D6281C21-9AA2-4274-9700-54AECC59AE06}"/>
              </a:ext>
            </a:extLst>
          </p:cNvPr>
          <p:cNvSpPr/>
          <p:nvPr/>
        </p:nvSpPr>
        <p:spPr>
          <a:xfrm>
            <a:off x="7490134"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A42BC124-E731-49E7-B997-F543BDDEEC25}"/>
              </a:ext>
            </a:extLst>
          </p:cNvPr>
          <p:cNvSpPr/>
          <p:nvPr/>
        </p:nvSpPr>
        <p:spPr>
          <a:xfrm>
            <a:off x="7523279"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318E21A2-90CC-4B40-8C82-6FFEED77E253}"/>
              </a:ext>
            </a:extLst>
          </p:cNvPr>
          <p:cNvSpPr/>
          <p:nvPr/>
        </p:nvSpPr>
        <p:spPr>
          <a:xfrm>
            <a:off x="7452814" y="5503080"/>
            <a:ext cx="10439" cy="83513"/>
          </a:xfrm>
          <a:custGeom>
            <a:avLst/>
            <a:gdLst/>
            <a:ahLst/>
            <a:cxnLst/>
            <a:rect l="0" t="0" r="0" b="0"/>
            <a:pathLst>
              <a:path w="38100" h="304800">
                <a:moveTo>
                  <a:pt x="21431" y="21431"/>
                </a:moveTo>
                <a:lnTo>
                  <a:pt x="21431" y="287179"/>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E6F33D71-8B76-469F-8008-1C78DEC9FA20}"/>
              </a:ext>
            </a:extLst>
          </p:cNvPr>
          <p:cNvSpPr/>
          <p:nvPr/>
        </p:nvSpPr>
        <p:spPr>
          <a:xfrm>
            <a:off x="11201400" y="5321489"/>
            <a:ext cx="337497" cy="214237"/>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9D22FB69-879A-42BD-BBE4-F71A3081EA85}"/>
              </a:ext>
            </a:extLst>
          </p:cNvPr>
          <p:cNvSpPr/>
          <p:nvPr/>
        </p:nvSpPr>
        <p:spPr>
          <a:xfrm>
            <a:off x="11376605" y="5591193"/>
            <a:ext cx="202498" cy="29348"/>
          </a:xfrm>
          <a:custGeom>
            <a:avLst/>
            <a:gdLst/>
            <a:ahLst/>
            <a:cxnLst/>
            <a:rect l="0" t="0" r="0" b="0"/>
            <a:pathLst>
              <a:path w="657225" h="95250">
                <a:moveTo>
                  <a:pt x="21431" y="21431"/>
                </a:moveTo>
                <a:lnTo>
                  <a:pt x="170021" y="81439"/>
                </a:lnTo>
                <a:lnTo>
                  <a:pt x="640556" y="21431"/>
                </a:lnTo>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65810C68-5915-4D8D-8DFF-A5E782C4F335}"/>
              </a:ext>
            </a:extLst>
          </p:cNvPr>
          <p:cNvSpPr/>
          <p:nvPr/>
        </p:nvSpPr>
        <p:spPr>
          <a:xfrm>
            <a:off x="11376605" y="5540715"/>
            <a:ext cx="11739" cy="61630"/>
          </a:xfrm>
          <a:custGeom>
            <a:avLst/>
            <a:gdLst/>
            <a:ahLst/>
            <a:cxnLst/>
            <a:rect l="0" t="0" r="0" b="0"/>
            <a:pathLst>
              <a:path w="38100" h="200025">
                <a:moveTo>
                  <a:pt x="21431" y="21431"/>
                </a:moveTo>
                <a:lnTo>
                  <a:pt x="21431" y="18526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8F08C030-50BA-4808-A9DF-2179E2DCD1F2}"/>
              </a:ext>
            </a:extLst>
          </p:cNvPr>
          <p:cNvSpPr/>
          <p:nvPr/>
        </p:nvSpPr>
        <p:spPr>
          <a:xfrm>
            <a:off x="11376605" y="5472922"/>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7A6D1BB0-F3E3-4E6E-BE17-A12512F66ABC}"/>
              </a:ext>
            </a:extLst>
          </p:cNvPr>
          <p:cNvSpPr/>
          <p:nvPr/>
        </p:nvSpPr>
        <p:spPr>
          <a:xfrm>
            <a:off x="11376605" y="5452966"/>
            <a:ext cx="202498" cy="32282"/>
          </a:xfrm>
          <a:custGeom>
            <a:avLst/>
            <a:gdLst/>
            <a:ahLst/>
            <a:cxnLst/>
            <a:rect l="0" t="0" r="0" b="0"/>
            <a:pathLst>
              <a:path w="657225" h="104775">
                <a:moveTo>
                  <a:pt x="640556" y="86201"/>
                </a:moveTo>
                <a:lnTo>
                  <a:pt x="170974" y="21431"/>
                </a:lnTo>
                <a:lnTo>
                  <a:pt x="21431" y="82391"/>
                </a:lnTo>
              </a:path>
            </a:pathLst>
          </a:custGeom>
          <a:noFill/>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8F6E6942-0F9C-43CF-A969-4266DB9849E0}"/>
              </a:ext>
            </a:extLst>
          </p:cNvPr>
          <p:cNvSpPr/>
          <p:nvPr/>
        </p:nvSpPr>
        <p:spPr>
          <a:xfrm>
            <a:off x="11422680" y="5452966"/>
            <a:ext cx="11739" cy="73369"/>
          </a:xfrm>
          <a:custGeom>
            <a:avLst/>
            <a:gdLst/>
            <a:ahLst/>
            <a:cxnLst/>
            <a:rect l="0" t="0" r="0" b="0"/>
            <a:pathLst>
              <a:path w="38100" h="238125">
                <a:moveTo>
                  <a:pt x="21431" y="220504"/>
                </a:moveTo>
                <a:lnTo>
                  <a:pt x="21431" y="2143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AF3CB544-8C0B-4911-8BB4-3B392ADBED0C}"/>
              </a:ext>
            </a:extLst>
          </p:cNvPr>
          <p:cNvSpPr/>
          <p:nvPr/>
        </p:nvSpPr>
        <p:spPr>
          <a:xfrm>
            <a:off x="11422387" y="5532791"/>
            <a:ext cx="11739" cy="88043"/>
          </a:xfrm>
          <a:custGeom>
            <a:avLst/>
            <a:gdLst/>
            <a:ahLst/>
            <a:cxnLst/>
            <a:rect l="0" t="0" r="0" b="0"/>
            <a:pathLst>
              <a:path w="38100" h="285750">
                <a:moveTo>
                  <a:pt x="21431" y="270986"/>
                </a:moveTo>
                <a:lnTo>
                  <a:pt x="21431" y="2143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5810D87C-AD2F-47ED-BE51-F021728E6BC1}"/>
              </a:ext>
            </a:extLst>
          </p:cNvPr>
          <p:cNvSpPr/>
          <p:nvPr/>
        </p:nvSpPr>
        <p:spPr>
          <a:xfrm>
            <a:off x="11376605" y="5532791"/>
            <a:ext cx="58695" cy="20543"/>
          </a:xfrm>
          <a:custGeom>
            <a:avLst/>
            <a:gdLst/>
            <a:ahLst/>
            <a:cxnLst/>
            <a:rect l="0" t="0" r="0" b="0"/>
            <a:pathLst>
              <a:path w="190500" h="66675">
                <a:moveTo>
                  <a:pt x="21431" y="47149"/>
                </a:moveTo>
                <a:lnTo>
                  <a:pt x="170021" y="2143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B0DE4FD5-9D37-4206-A938-FD1D8626EC85}"/>
              </a:ext>
            </a:extLst>
          </p:cNvPr>
          <p:cNvSpPr/>
          <p:nvPr/>
        </p:nvSpPr>
        <p:spPr>
          <a:xfrm>
            <a:off x="11376605" y="5514302"/>
            <a:ext cx="58695" cy="20543"/>
          </a:xfrm>
          <a:custGeom>
            <a:avLst/>
            <a:gdLst/>
            <a:ahLst/>
            <a:cxnLst/>
            <a:rect l="0" t="0" r="0" b="0"/>
            <a:pathLst>
              <a:path w="190500" h="66675">
                <a:moveTo>
                  <a:pt x="21431" y="51911"/>
                </a:moveTo>
                <a:lnTo>
                  <a:pt x="170974" y="2143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ACAD4DA-31C4-490F-84B8-CD42FB5CC74A}"/>
              </a:ext>
            </a:extLst>
          </p:cNvPr>
          <p:cNvSpPr/>
          <p:nvPr/>
        </p:nvSpPr>
        <p:spPr>
          <a:xfrm>
            <a:off x="11422387" y="5532791"/>
            <a:ext cx="155542" cy="17609"/>
          </a:xfrm>
          <a:custGeom>
            <a:avLst/>
            <a:gdLst/>
            <a:ahLst/>
            <a:cxnLst/>
            <a:rect l="0" t="0" r="0" b="0"/>
            <a:pathLst>
              <a:path w="504825" h="57150">
                <a:moveTo>
                  <a:pt x="21431" y="21431"/>
                </a:moveTo>
                <a:lnTo>
                  <a:pt x="491966" y="42386"/>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8FA20F34-46B3-4CBF-B9F0-44891276AD9A}"/>
              </a:ext>
            </a:extLst>
          </p:cNvPr>
          <p:cNvSpPr/>
          <p:nvPr/>
        </p:nvSpPr>
        <p:spPr>
          <a:xfrm>
            <a:off x="11422680" y="5514302"/>
            <a:ext cx="155542" cy="20543"/>
          </a:xfrm>
          <a:custGeom>
            <a:avLst/>
            <a:gdLst/>
            <a:ahLst/>
            <a:cxnLst/>
            <a:rect l="0" t="0" r="0" b="0"/>
            <a:pathLst>
              <a:path w="504825" h="66675">
                <a:moveTo>
                  <a:pt x="21431" y="21431"/>
                </a:moveTo>
                <a:lnTo>
                  <a:pt x="491014" y="51911"/>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A22F6DC5-984F-484D-A7DC-92689E8F84A3}"/>
              </a:ext>
            </a:extLst>
          </p:cNvPr>
          <p:cNvSpPr/>
          <p:nvPr/>
        </p:nvSpPr>
        <p:spPr>
          <a:xfrm>
            <a:off x="11567364" y="5539248"/>
            <a:ext cx="11739" cy="64565"/>
          </a:xfrm>
          <a:custGeom>
            <a:avLst/>
            <a:gdLst/>
            <a:ahLst/>
            <a:cxnLst/>
            <a:rect l="0" t="0" r="0" b="0"/>
            <a:pathLst>
              <a:path w="38100" h="209550">
                <a:moveTo>
                  <a:pt x="21431" y="21431"/>
                </a:moveTo>
                <a:lnTo>
                  <a:pt x="21431" y="190024"/>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7639BA62-CE46-4E9F-969B-E4F274145E50}"/>
              </a:ext>
            </a:extLst>
          </p:cNvPr>
          <p:cNvSpPr/>
          <p:nvPr/>
        </p:nvSpPr>
        <p:spPr>
          <a:xfrm>
            <a:off x="11567364" y="5472922"/>
            <a:ext cx="11739" cy="61630"/>
          </a:xfrm>
          <a:custGeom>
            <a:avLst/>
            <a:gdLst/>
            <a:ahLst/>
            <a:cxnLst/>
            <a:rect l="0" t="0" r="0" b="0"/>
            <a:pathLst>
              <a:path w="38100" h="200025">
                <a:moveTo>
                  <a:pt x="21431" y="21431"/>
                </a:moveTo>
                <a:lnTo>
                  <a:pt x="21431" y="186214"/>
                </a:lnTo>
              </a:path>
            </a:pathLst>
          </a:custGeom>
          <a:ln w="635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5">
            <a:extLst>
              <a:ext uri="{FF2B5EF4-FFF2-40B4-BE49-F238E27FC236}">
                <a16:creationId xmlns:a16="http://schemas.microsoft.com/office/drawing/2014/main" id="{7ADDB827-4BFC-4875-9CA4-4EF38289355F}"/>
              </a:ext>
            </a:extLst>
          </p:cNvPr>
          <p:cNvSpPr>
            <a:spLocks/>
          </p:cNvSpPr>
          <p:nvPr/>
        </p:nvSpPr>
        <p:spPr bwMode="auto">
          <a:xfrm>
            <a:off x="7539759"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5">
            <a:extLst>
              <a:ext uri="{FF2B5EF4-FFF2-40B4-BE49-F238E27FC236}">
                <a16:creationId xmlns:a16="http://schemas.microsoft.com/office/drawing/2014/main" id="{1A41C292-FC6B-4F55-B414-7AAA8808BE0A}"/>
              </a:ext>
            </a:extLst>
          </p:cNvPr>
          <p:cNvSpPr>
            <a:spLocks/>
          </p:cNvSpPr>
          <p:nvPr/>
        </p:nvSpPr>
        <p:spPr bwMode="auto">
          <a:xfrm>
            <a:off x="5567363" y="5257897"/>
            <a:ext cx="316288" cy="19714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25" name="Graphic 124">
            <a:extLst>
              <a:ext uri="{FF2B5EF4-FFF2-40B4-BE49-F238E27FC236}">
                <a16:creationId xmlns:a16="http://schemas.microsoft.com/office/drawing/2014/main" id="{BCE6B22C-36EF-4E16-8FC4-C531E7F7F52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97367" y="3201092"/>
            <a:ext cx="276260" cy="287772"/>
          </a:xfrm>
          <a:prstGeom prst="rect">
            <a:avLst/>
          </a:prstGeom>
        </p:spPr>
      </p:pic>
      <p:pic>
        <p:nvPicPr>
          <p:cNvPr id="126" name="Graphic 125">
            <a:extLst>
              <a:ext uri="{FF2B5EF4-FFF2-40B4-BE49-F238E27FC236}">
                <a16:creationId xmlns:a16="http://schemas.microsoft.com/office/drawing/2014/main" id="{B8A68537-689C-4FFA-BB9B-8CB8C13D8393}"/>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626021" y="3863578"/>
            <a:ext cx="249580" cy="286450"/>
          </a:xfrm>
          <a:prstGeom prst="rect">
            <a:avLst/>
          </a:prstGeom>
        </p:spPr>
      </p:pic>
      <p:pic>
        <p:nvPicPr>
          <p:cNvPr id="166" name="Graphic 165">
            <a:extLst>
              <a:ext uri="{FF2B5EF4-FFF2-40B4-BE49-F238E27FC236}">
                <a16:creationId xmlns:a16="http://schemas.microsoft.com/office/drawing/2014/main" id="{2E043F8A-D606-4DEE-AAF5-B37BBAAAFC56}"/>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60895" y="4579144"/>
            <a:ext cx="309391" cy="220324"/>
          </a:xfrm>
          <a:prstGeom prst="rect">
            <a:avLst/>
          </a:prstGeom>
        </p:spPr>
      </p:pic>
      <p:pic>
        <p:nvPicPr>
          <p:cNvPr id="167" name="Graphic 166">
            <a:extLst>
              <a:ext uri="{FF2B5EF4-FFF2-40B4-BE49-F238E27FC236}">
                <a16:creationId xmlns:a16="http://schemas.microsoft.com/office/drawing/2014/main" id="{811556D5-EC5F-481C-9EA3-8C6A61FF3D37}"/>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292893" y="2521744"/>
            <a:ext cx="277922" cy="277922"/>
          </a:xfrm>
          <a:prstGeom prst="rect">
            <a:avLst/>
          </a:prstGeom>
        </p:spPr>
      </p:pic>
      <p:pic>
        <p:nvPicPr>
          <p:cNvPr id="168" name="Graphic 167">
            <a:extLst>
              <a:ext uri="{FF2B5EF4-FFF2-40B4-BE49-F238E27FC236}">
                <a16:creationId xmlns:a16="http://schemas.microsoft.com/office/drawing/2014/main" id="{27195087-821A-4C68-9191-49AB9F4C8948}"/>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04601" y="3855244"/>
            <a:ext cx="298261" cy="278929"/>
          </a:xfrm>
          <a:prstGeom prst="rect">
            <a:avLst/>
          </a:prstGeom>
        </p:spPr>
      </p:pic>
      <p:pic>
        <p:nvPicPr>
          <p:cNvPr id="169" name="Graphic 168">
            <a:extLst>
              <a:ext uri="{FF2B5EF4-FFF2-40B4-BE49-F238E27FC236}">
                <a16:creationId xmlns:a16="http://schemas.microsoft.com/office/drawing/2014/main" id="{AB37986F-93EB-430E-9569-A2727087B69D}"/>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287646" y="3876366"/>
            <a:ext cx="300907" cy="266594"/>
          </a:xfrm>
          <a:prstGeom prst="rect">
            <a:avLst/>
          </a:prstGeom>
        </p:spPr>
      </p:pic>
      <p:pic>
        <p:nvPicPr>
          <p:cNvPr id="170" name="Graphic 169">
            <a:extLst>
              <a:ext uri="{FF2B5EF4-FFF2-40B4-BE49-F238E27FC236}">
                <a16:creationId xmlns:a16="http://schemas.microsoft.com/office/drawing/2014/main" id="{2C9826F4-70DE-4D57-B4F8-338253CEEFB0}"/>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799553" y="5383791"/>
            <a:ext cx="299391" cy="238577"/>
          </a:xfrm>
          <a:prstGeom prst="rect">
            <a:avLst/>
          </a:prstGeom>
        </p:spPr>
      </p:pic>
      <p:pic>
        <p:nvPicPr>
          <p:cNvPr id="171" name="Graphic 170">
            <a:extLst>
              <a:ext uri="{FF2B5EF4-FFF2-40B4-BE49-F238E27FC236}">
                <a16:creationId xmlns:a16="http://schemas.microsoft.com/office/drawing/2014/main" id="{FDEE5DBB-5322-4281-AF34-9160DAB77F3A}"/>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287646" y="5370566"/>
            <a:ext cx="283018" cy="236238"/>
          </a:xfrm>
          <a:prstGeom prst="rect">
            <a:avLst/>
          </a:prstGeom>
        </p:spPr>
      </p:pic>
      <p:pic>
        <p:nvPicPr>
          <p:cNvPr id="172" name="Picture 171">
            <a:extLst>
              <a:ext uri="{FF2B5EF4-FFF2-40B4-BE49-F238E27FC236}">
                <a16:creationId xmlns:a16="http://schemas.microsoft.com/office/drawing/2014/main" id="{4E3FD252-CE03-4740-AE53-1BB3BFCCF0E7}"/>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3715914" y="3260879"/>
            <a:ext cx="236025" cy="222484"/>
          </a:xfrm>
          <a:prstGeom prst="rect">
            <a:avLst/>
          </a:prstGeom>
        </p:spPr>
      </p:pic>
      <p:pic>
        <p:nvPicPr>
          <p:cNvPr id="173" name="Picture 172">
            <a:extLst>
              <a:ext uri="{FF2B5EF4-FFF2-40B4-BE49-F238E27FC236}">
                <a16:creationId xmlns:a16="http://schemas.microsoft.com/office/drawing/2014/main" id="{F0DA2C1B-4E37-4DBA-9CEE-E5BB8D1F309B}"/>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3698845" y="3947200"/>
            <a:ext cx="261234" cy="189633"/>
          </a:xfrm>
          <a:prstGeom prst="rect">
            <a:avLst/>
          </a:prstGeom>
        </p:spPr>
      </p:pic>
      <p:pic>
        <p:nvPicPr>
          <p:cNvPr id="174" name="Picture 173">
            <a:extLst>
              <a:ext uri="{FF2B5EF4-FFF2-40B4-BE49-F238E27FC236}">
                <a16:creationId xmlns:a16="http://schemas.microsoft.com/office/drawing/2014/main" id="{73EB78FB-4B24-4CB6-9617-C97202E8588B}"/>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3664810" y="4638388"/>
            <a:ext cx="314520" cy="183803"/>
          </a:xfrm>
          <a:prstGeom prst="rect">
            <a:avLst/>
          </a:prstGeom>
        </p:spPr>
      </p:pic>
      <p:grpSp>
        <p:nvGrpSpPr>
          <p:cNvPr id="2" name="Group 1">
            <a:extLst>
              <a:ext uri="{FF2B5EF4-FFF2-40B4-BE49-F238E27FC236}">
                <a16:creationId xmlns:a16="http://schemas.microsoft.com/office/drawing/2014/main" id="{00EDEBF4-7F8D-46EE-9674-1A5D26AC69A9}"/>
              </a:ext>
            </a:extLst>
          </p:cNvPr>
          <p:cNvGrpSpPr/>
          <p:nvPr/>
        </p:nvGrpSpPr>
        <p:grpSpPr>
          <a:xfrm>
            <a:off x="4449245" y="1819473"/>
            <a:ext cx="1614414" cy="313522"/>
            <a:chOff x="4449245" y="1819473"/>
            <a:chExt cx="1614414" cy="313522"/>
          </a:xfrm>
        </p:grpSpPr>
        <p:sp>
          <p:nvSpPr>
            <p:cNvPr id="228" name="Rectangle: Rounded Corners 227">
              <a:extLst>
                <a:ext uri="{FF2B5EF4-FFF2-40B4-BE49-F238E27FC236}">
                  <a16:creationId xmlns:a16="http://schemas.microsoft.com/office/drawing/2014/main" id="{90C99C43-05C8-45D7-88C2-23827CB2945E}"/>
                </a:ext>
              </a:extLst>
            </p:cNvPr>
            <p:cNvSpPr/>
            <p:nvPr/>
          </p:nvSpPr>
          <p:spPr bwMode="auto">
            <a:xfrm>
              <a:off x="4449245" y="1819473"/>
              <a:ext cx="1614414" cy="313522"/>
            </a:xfrm>
            <a:prstGeom prst="roundRect">
              <a:avLst>
                <a:gd name="adj" fmla="val 5500"/>
              </a:avLst>
            </a:prstGeom>
            <a:solidFill>
              <a:schemeClr val="accent2">
                <a:alpha val="60000"/>
              </a:schemeClr>
            </a:solid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Segoe UI"/>
                  <a:ea typeface="+mn-ea"/>
                  <a:cs typeface="Segoe UI" panose="020B0502040204020203" pitchFamily="34" charset="0"/>
                </a:rPr>
                <a:t>OSBA</a:t>
              </a:r>
            </a:p>
          </p:txBody>
        </p:sp>
        <p:pic>
          <p:nvPicPr>
            <p:cNvPr id="124" name="Graphic 123">
              <a:extLst>
                <a:ext uri="{FF2B5EF4-FFF2-40B4-BE49-F238E27FC236}">
                  <a16:creationId xmlns:a16="http://schemas.microsoft.com/office/drawing/2014/main" id="{01A36A50-BECD-4E72-8D04-372819D6DAA3}"/>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516060" y="1858312"/>
              <a:ext cx="227028" cy="229320"/>
            </a:xfrm>
            <a:prstGeom prst="rect">
              <a:avLst/>
            </a:prstGeom>
          </p:spPr>
        </p:pic>
        <p:pic>
          <p:nvPicPr>
            <p:cNvPr id="175" name="Graphic 174">
              <a:extLst>
                <a:ext uri="{FF2B5EF4-FFF2-40B4-BE49-F238E27FC236}">
                  <a16:creationId xmlns:a16="http://schemas.microsoft.com/office/drawing/2014/main" id="{0A4FA8E7-3CAD-4FB2-B113-DE1F45EF08CE}"/>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4767177" y="1858312"/>
              <a:ext cx="227028" cy="229320"/>
            </a:xfrm>
            <a:prstGeom prst="rect">
              <a:avLst/>
            </a:prstGeom>
          </p:spPr>
        </p:pic>
      </p:grpSp>
      <p:pic>
        <p:nvPicPr>
          <p:cNvPr id="176" name="Picture 175">
            <a:extLst>
              <a:ext uri="{FF2B5EF4-FFF2-40B4-BE49-F238E27FC236}">
                <a16:creationId xmlns:a16="http://schemas.microsoft.com/office/drawing/2014/main" id="{A301B499-C0DF-40F1-829E-B4448C8B6D5B}"/>
              </a:ext>
            </a:extLst>
          </p:cNvPr>
          <p:cNvPicPr>
            <a:picLocks noChangeAspect="1"/>
          </p:cNvPicPr>
          <p:nvPr/>
        </p:nvPicPr>
        <p:blipFill rotWithShape="1">
          <a:blip r:embed="rId2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717865" y="5210837"/>
            <a:ext cx="234032" cy="288638"/>
          </a:xfrm>
          <a:prstGeom prst="rect">
            <a:avLst/>
          </a:prstGeom>
        </p:spPr>
      </p:pic>
      <p:sp>
        <p:nvSpPr>
          <p:cNvPr id="177" name="Freeform 5">
            <a:extLst>
              <a:ext uri="{FF2B5EF4-FFF2-40B4-BE49-F238E27FC236}">
                <a16:creationId xmlns:a16="http://schemas.microsoft.com/office/drawing/2014/main" id="{307A31F5-9F41-4842-9A32-8A24B86550F2}"/>
              </a:ext>
            </a:extLst>
          </p:cNvPr>
          <p:cNvSpPr>
            <a:spLocks/>
          </p:cNvSpPr>
          <p:nvPr/>
        </p:nvSpPr>
        <p:spPr bwMode="auto">
          <a:xfrm>
            <a:off x="6217463" y="5999571"/>
            <a:ext cx="427346" cy="266364"/>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63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Rectangle 158">
            <a:hlinkClick r:id="rId27" action="ppaction://hlinksldjump"/>
            <a:extLst>
              <a:ext uri="{FF2B5EF4-FFF2-40B4-BE49-F238E27FC236}">
                <a16:creationId xmlns:a16="http://schemas.microsoft.com/office/drawing/2014/main" id="{FFA568B7-C052-4683-BD4E-B2E7F53300EE}"/>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hlinkClick r:id="rId28" action="ppaction://hlinksldjump"/>
            <a:extLst>
              <a:ext uri="{FF2B5EF4-FFF2-40B4-BE49-F238E27FC236}">
                <a16:creationId xmlns:a16="http://schemas.microsoft.com/office/drawing/2014/main" id="{A1777104-B11D-4087-975E-254ACB0EDC8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a:hlinkClick r:id="rId29" action="ppaction://hlinksldjump"/>
            <a:extLst>
              <a:ext uri="{FF2B5EF4-FFF2-40B4-BE49-F238E27FC236}">
                <a16:creationId xmlns:a16="http://schemas.microsoft.com/office/drawing/2014/main" id="{308210D6-6600-4EED-9F7F-AD169D0A0A22}"/>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a:hlinkClick r:id="rId30" action="ppaction://hlinksldjump"/>
            <a:extLst>
              <a:ext uri="{FF2B5EF4-FFF2-40B4-BE49-F238E27FC236}">
                <a16:creationId xmlns:a16="http://schemas.microsoft.com/office/drawing/2014/main" id="{0972ED7B-277C-4181-ACD0-7D93A72BB022}"/>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hlinkClick r:id="rId31" action="ppaction://hlinksldjump"/>
            <a:extLst>
              <a:ext uri="{FF2B5EF4-FFF2-40B4-BE49-F238E27FC236}">
                <a16:creationId xmlns:a16="http://schemas.microsoft.com/office/drawing/2014/main" id="{268124A5-719E-4064-8DD4-8ECD1033FCC5}"/>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6137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250"/>
                                  </p:st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76475" y="515178"/>
            <a:ext cx="10017126" cy="871503"/>
          </a:xfrm>
        </p:spPr>
        <p:txBody>
          <a:bodyPr/>
          <a:lstStyle/>
          <a:p>
            <a:pPr algn="ctr"/>
            <a:r>
              <a:rPr lang="en-US" sz="480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949840"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211578"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473314" y="5763675"/>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6044464" y="4658759"/>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306201" y="4658759"/>
            <a:ext cx="2481138"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426845" y="4658759"/>
            <a:ext cx="3192902" cy="849463"/>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220045"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481782" y="5837131"/>
            <a:ext cx="286824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BF3818E5-FCC3-4C4E-B111-BD93511A163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Open Service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109" name="Group 108">
            <a:extLst>
              <a:ext uri="{FF2B5EF4-FFF2-40B4-BE49-F238E27FC236}">
                <a16:creationId xmlns:a16="http://schemas.microsoft.com/office/drawing/2014/main" id="{B1DF035F-DB82-4917-9EB2-A62C0D7344B5}"/>
              </a:ext>
            </a:extLst>
          </p:cNvPr>
          <p:cNvGrpSpPr/>
          <p:nvPr/>
        </p:nvGrpSpPr>
        <p:grpSpPr>
          <a:xfrm>
            <a:off x="787315" y="383763"/>
            <a:ext cx="558967" cy="539511"/>
            <a:chOff x="2368476" y="589018"/>
            <a:chExt cx="1012508" cy="977265"/>
          </a:xfrm>
        </p:grpSpPr>
        <p:sp>
          <p:nvSpPr>
            <p:cNvPr id="110" name="Freeform: Shape 109">
              <a:extLst>
                <a:ext uri="{FF2B5EF4-FFF2-40B4-BE49-F238E27FC236}">
                  <a16:creationId xmlns:a16="http://schemas.microsoft.com/office/drawing/2014/main" id="{8D437DD9-6EE1-46D0-BC84-99C754D18CA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D440986C-12BA-4B51-8233-48F88525A16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A6FD32A1-46DD-4076-8ADC-94B1A7F038F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85A97AC6-181C-4EF0-AFA6-0F67FC1D73B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EEA19471-1172-4831-9DAA-3EF27713135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4EB88869-CEF1-428D-A877-9B96C23987A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B3F9D3C7-8C2B-4B59-AB59-E76C2E5E2EA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215F2D6E-F40D-4C07-9648-1360D4C6921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6FFF2AD7-F3C3-4403-8016-620B29CC3D6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71B705F7-B1C8-4610-B22F-28704DD0BFB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A6B0888-0F9C-4E44-BDCC-EE7CE364AE7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CF21688B-F27A-42C7-92C8-BFA2CDB442E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6786E6B0-5FC7-436B-A97C-C3F73B34B0F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B543DD31-8B62-4056-BDD8-A1FFE18A6FD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F8A00302-D3BF-4DBC-A1B7-5623E2CC3B3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65618BE6-4FAB-474D-AF44-D6D157C2FF9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8F8A57F5-DF22-4BD7-881F-058FB5F79CF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35BF6CDA-D280-4C40-B063-D14F54C4F1D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55098476-1899-4E2B-A4CC-E1BE239155A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98A1DA9D-2967-48D1-944E-92B4CD9BE02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3FF1534-5DE3-4EE5-9734-17D90F6166D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1" name="Group 130">
            <a:extLst>
              <a:ext uri="{FF2B5EF4-FFF2-40B4-BE49-F238E27FC236}">
                <a16:creationId xmlns:a16="http://schemas.microsoft.com/office/drawing/2014/main" id="{7F66DAAE-75F4-4B86-A96F-63D88ED2460D}"/>
              </a:ext>
            </a:extLst>
          </p:cNvPr>
          <p:cNvGrpSpPr/>
          <p:nvPr/>
        </p:nvGrpSpPr>
        <p:grpSpPr>
          <a:xfrm>
            <a:off x="733398" y="1682031"/>
            <a:ext cx="584655" cy="518563"/>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65798" y="5557947"/>
            <a:ext cx="622506" cy="551594"/>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703070" y="2979242"/>
            <a:ext cx="660357" cy="523360"/>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8706" y="2506449"/>
            <a:ext cx="3109178" cy="1835774"/>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05624" y="2503872"/>
            <a:ext cx="2682291" cy="1840929"/>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61281" y="2511295"/>
            <a:ext cx="2647504" cy="1826083"/>
          </a:xfrm>
          <a:prstGeom prst="rect">
            <a:avLst/>
          </a:prstGeom>
        </p:spPr>
      </p:pic>
      <p:sp>
        <p:nvSpPr>
          <p:cNvPr id="77" name="Rectangle 76">
            <a:hlinkClick r:id="rId11" action="ppaction://hlinksldjump"/>
            <a:extLst>
              <a:ext uri="{FF2B5EF4-FFF2-40B4-BE49-F238E27FC236}">
                <a16:creationId xmlns:a16="http://schemas.microsoft.com/office/drawing/2014/main" id="{A01E0880-04BC-400B-921A-A6A8F2BBC921}"/>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hlinkClick r:id="rId12" action="ppaction://hlinksldjump"/>
            <a:extLst>
              <a:ext uri="{FF2B5EF4-FFF2-40B4-BE49-F238E27FC236}">
                <a16:creationId xmlns:a16="http://schemas.microsoft.com/office/drawing/2014/main" id="{99FC9C1C-CDE9-46F2-B250-F3D45FDDEB2C}"/>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hlinkClick r:id="rId13" action="ppaction://hlinksldjump"/>
            <a:extLst>
              <a:ext uri="{FF2B5EF4-FFF2-40B4-BE49-F238E27FC236}">
                <a16:creationId xmlns:a16="http://schemas.microsoft.com/office/drawing/2014/main" id="{D8A64F9B-32C6-49FA-8B1D-058D0D1E3261}"/>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rId14" action="ppaction://hlinksldjump"/>
            <a:extLst>
              <a:ext uri="{FF2B5EF4-FFF2-40B4-BE49-F238E27FC236}">
                <a16:creationId xmlns:a16="http://schemas.microsoft.com/office/drawing/2014/main" id="{4F9C9B90-ADE8-4D71-B254-235146C0E596}"/>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15" action="ppaction://hlinksldjump"/>
            <a:extLst>
              <a:ext uri="{FF2B5EF4-FFF2-40B4-BE49-F238E27FC236}">
                <a16:creationId xmlns:a16="http://schemas.microsoft.com/office/drawing/2014/main" id="{6999FCF5-783A-4079-B2C1-F889CD1928F6}"/>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179120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76475" y="515178"/>
            <a:ext cx="10017126" cy="871503"/>
          </a:xfrm>
        </p:spPr>
        <p:txBody>
          <a:bodyPr/>
          <a:lstStyle/>
          <a:p>
            <a:pPr algn="ctr"/>
            <a:r>
              <a:rPr lang="en-US" sz="480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97265" y="5184725"/>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771982" y="5184725"/>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8046699" y="5184724"/>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321415" y="5184724"/>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97265" y="2523260"/>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771982" y="2523261"/>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8046699" y="2523261"/>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321415" y="2523261"/>
            <a:ext cx="751396" cy="751396"/>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702436" y="3647089"/>
            <a:ext cx="1165206" cy="1165204"/>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95959" y="5560422"/>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670676" y="5560422"/>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945393" y="5560422"/>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400550" y="2898958"/>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774612" y="2898958"/>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997961" y="2898958"/>
            <a:ext cx="122872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316799" y="4967283"/>
            <a:ext cx="0" cy="438149"/>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316799" y="3053949"/>
            <a:ext cx="0" cy="438149"/>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106199" y="5983744"/>
            <a:ext cx="1533528" cy="480131"/>
          </a:xfrm>
          <a:prstGeom prst="rect">
            <a:avLst/>
          </a:prstGeom>
          <a:noFill/>
        </p:spPr>
        <p:txBody>
          <a:bodyPr wrap="square" lIns="146304" tIns="146304" rIns="146304" bIns="146304"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505050"/>
                </a:solidFill>
                <a:effectLst/>
                <a:uLnTx/>
                <a:uFillTx/>
                <a:latin typeface="Segoe UI Semibold" panose="020B0702040204020203" pitchFamily="34" charset="0"/>
                <a:ea typeface="+mn-ea"/>
                <a:cs typeface="Segoe UI Semibold" panose="020B0702040204020203" pitchFamily="34" charset="0"/>
              </a:rPr>
              <a:t>OpenShift</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380916" y="5983744"/>
            <a:ext cx="1533528" cy="480131"/>
          </a:xfrm>
          <a:prstGeom prst="rect">
            <a:avLst/>
          </a:prstGeom>
          <a:noFill/>
        </p:spPr>
        <p:txBody>
          <a:bodyPr wrap="square" lIns="146304" tIns="146304" rIns="146304" bIns="146304"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655637" y="5983744"/>
            <a:ext cx="1533520" cy="641714"/>
          </a:xfrm>
          <a:prstGeom prst="rect">
            <a:avLst/>
          </a:prstGeom>
          <a:noFill/>
        </p:spPr>
        <p:txBody>
          <a:bodyPr wrap="square" lIns="146304" tIns="146304" rIns="146304" bIns="146304"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Fabric </a:t>
            </a: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(Coming soon)</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930349" y="5983744"/>
            <a:ext cx="1533528" cy="641714"/>
          </a:xfrm>
          <a:prstGeom prst="rect">
            <a:avLst/>
          </a:prstGeom>
          <a:noFill/>
        </p:spPr>
        <p:txBody>
          <a:bodyPr wrap="square" lIns="146304" tIns="146304" rIns="146304" bIns="146304" rtlCol="0" anchor="t">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Kubernetes</a:t>
            </a:r>
            <a:b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(AKS)</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78424" y="1985317"/>
            <a:ext cx="1789078" cy="480131"/>
          </a:xfrm>
          <a:prstGeom prst="rect">
            <a:avLst/>
          </a:prstGeom>
          <a:noFill/>
        </p:spPr>
        <p:txBody>
          <a:bodyPr wrap="square" lIns="146304" tIns="146304" rIns="146304" bIns="146304" rtlCol="0" anchor="b">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380916" y="1985317"/>
            <a:ext cx="1533528" cy="480131"/>
          </a:xfrm>
          <a:prstGeom prst="rect">
            <a:avLst/>
          </a:prstGeom>
          <a:noFill/>
        </p:spPr>
        <p:txBody>
          <a:bodyPr wrap="square" lIns="146304" tIns="146304" rIns="146304" bIns="146304" rtlCol="0" anchor="b">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505050"/>
                </a:solidFill>
                <a:effectLst/>
                <a:uLnTx/>
                <a:uFillTx/>
                <a:latin typeface="Segoe UI Semibold" panose="020B0702040204020203" pitchFamily="34" charset="0"/>
                <a:ea typeface="+mn-ea"/>
                <a:cs typeface="Segoe UI Semibold" panose="020B0702040204020203" pitchFamily="34" charset="0"/>
              </a:rPr>
              <a:t>Redis</a:t>
            </a: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655633" y="1985317"/>
            <a:ext cx="1533528" cy="480131"/>
          </a:xfrm>
          <a:prstGeom prst="rect">
            <a:avLst/>
          </a:prstGeom>
          <a:noFill/>
        </p:spPr>
        <p:txBody>
          <a:bodyPr wrap="square" lIns="146304" tIns="146304" rIns="146304" bIns="146304" rtlCol="0" anchor="b">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err="1">
                <a:ln>
                  <a:noFill/>
                </a:ln>
                <a:solidFill>
                  <a:srgbClr val="505050"/>
                </a:solidFill>
                <a:effectLst/>
                <a:uLnTx/>
                <a:uFillTx/>
                <a:latin typeface="Segoe UI Semibold" panose="020B0702040204020203" pitchFamily="34" charset="0"/>
                <a:ea typeface="+mn-ea"/>
                <a:cs typeface="Segoe UI Semibold" panose="020B0702040204020203" pitchFamily="34" charset="0"/>
              </a:rPr>
              <a:t>CosmosDB</a:t>
            </a:r>
            <a:endPar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930349" y="1985317"/>
            <a:ext cx="1533528" cy="480131"/>
          </a:xfrm>
          <a:prstGeom prst="rect">
            <a:avLst/>
          </a:prstGeom>
          <a:noFill/>
        </p:spPr>
        <p:txBody>
          <a:bodyPr wrap="square" lIns="146304" tIns="146304" rIns="146304" bIns="146304" rtlCol="0" anchor="b">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767507" y="3897293"/>
            <a:ext cx="1830159" cy="664797"/>
          </a:xfrm>
          <a:prstGeom prst="rect">
            <a:avLst/>
          </a:prstGeom>
          <a:noFill/>
        </p:spPr>
        <p:txBody>
          <a:bodyPr wrap="square" lIns="146304" tIns="146304" rIns="146304" bIns="146304" rtlCol="0" anchor="ctr">
            <a:spAutoFit/>
          </a:bodyPr>
          <a:lstStyle/>
          <a:p>
            <a:pPr marL="0" marR="0" lvl="0" indent="0" algn="r"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959093" y="5325789"/>
            <a:ext cx="381709" cy="469266"/>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643446" y="5344072"/>
            <a:ext cx="459035" cy="432700"/>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202837" y="5340862"/>
            <a:ext cx="439121" cy="439121"/>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465213" y="5328522"/>
            <a:ext cx="463800" cy="463800"/>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8C7414C4-B55B-4E29-9E8D-0ACA9ECB5302}"/>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Open Service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63" name="Group 62">
            <a:extLst>
              <a:ext uri="{FF2B5EF4-FFF2-40B4-BE49-F238E27FC236}">
                <a16:creationId xmlns:a16="http://schemas.microsoft.com/office/drawing/2014/main" id="{53C0CF86-08EB-4E97-8E59-2483FE59BDAA}"/>
              </a:ext>
            </a:extLst>
          </p:cNvPr>
          <p:cNvGrpSpPr/>
          <p:nvPr/>
        </p:nvGrpSpPr>
        <p:grpSpPr>
          <a:xfrm>
            <a:off x="787315" y="383763"/>
            <a:ext cx="558967" cy="539511"/>
            <a:chOff x="2368476" y="589018"/>
            <a:chExt cx="1012508" cy="977265"/>
          </a:xfrm>
        </p:grpSpPr>
        <p:sp>
          <p:nvSpPr>
            <p:cNvPr id="64" name="Freeform: Shape 63">
              <a:extLst>
                <a:ext uri="{FF2B5EF4-FFF2-40B4-BE49-F238E27FC236}">
                  <a16:creationId xmlns:a16="http://schemas.microsoft.com/office/drawing/2014/main" id="{8B7190D4-AA2F-4E14-B73F-D4EECAEB489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E23FDCD-CABB-44CD-AB41-B150394945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595E31D-8C60-4061-90A0-2011547C90A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979BD3DD-A8E3-4F19-BBB9-2F895368B84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9B30B746-8038-4495-8AE7-FB851D876F4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09733E49-DD37-4568-BCB2-1FED638007E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3108CE3-D156-49FC-9FFD-7556D4CD013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C8507436-7670-4DF9-A329-EFFDEF134F2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1FD7F152-BE9F-4214-8DCC-4C78CF71BBF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23A2FA1-DADA-48AE-98E1-02FA5AD76DD8}"/>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6793A801-DBD0-4DE9-8072-B34EEBD619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125E0B3-4E7A-4ADC-A381-8909873467D9}"/>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EC84500-F0BF-4806-9192-C43C080540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86AAAB16-E58A-48BF-BE7A-3CCCA30E37B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CDA12C9-F3CE-4D41-AF46-8AD0793E50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E0F3614-FF06-4DDD-B169-D5CF15D2B79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CE4C5D1-9559-4F17-BD2D-309BBCE819E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F71F9CD6-BE19-435C-A77E-420F73B8E992}"/>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45CBF8E-E5A6-44BC-92A2-BDDCD979C0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D7831D5F-5D3D-4EB5-9756-3A3C528A3F5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B54EA16D-EAE2-44E4-87E1-FA5B77D6FF3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FB776A23-DCFE-4092-8FC0-F266521CE096}"/>
              </a:ext>
            </a:extLst>
          </p:cNvPr>
          <p:cNvGrpSpPr/>
          <p:nvPr/>
        </p:nvGrpSpPr>
        <p:grpSpPr>
          <a:xfrm>
            <a:off x="733398" y="1682031"/>
            <a:ext cx="584655" cy="518563"/>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65798" y="5557947"/>
            <a:ext cx="622506" cy="551594"/>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703070" y="2979242"/>
            <a:ext cx="660357" cy="523360"/>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6103" y="4179136"/>
            <a:ext cx="607142" cy="613272"/>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86702" y="2696251"/>
            <a:ext cx="389196" cy="405413"/>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81101" y="2699544"/>
            <a:ext cx="358559" cy="411528"/>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200482" y="2740929"/>
            <a:ext cx="443831" cy="316060"/>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481304" y="2764445"/>
            <a:ext cx="431619" cy="269028"/>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19354" y="3860315"/>
            <a:ext cx="731371" cy="738753"/>
          </a:xfrm>
          <a:prstGeom prst="rect">
            <a:avLst/>
          </a:prstGeom>
        </p:spPr>
      </p:pic>
      <p:sp>
        <p:nvSpPr>
          <p:cNvPr id="141" name="Rectangle 140">
            <a:hlinkClick r:id="rId17" action="ppaction://hlinksldjump"/>
            <a:extLst>
              <a:ext uri="{FF2B5EF4-FFF2-40B4-BE49-F238E27FC236}">
                <a16:creationId xmlns:a16="http://schemas.microsoft.com/office/drawing/2014/main" id="{DB916168-55C5-4443-87AA-62226F40564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hlinkClick r:id="rId18" action="ppaction://hlinksldjump"/>
            <a:extLst>
              <a:ext uri="{FF2B5EF4-FFF2-40B4-BE49-F238E27FC236}">
                <a16:creationId xmlns:a16="http://schemas.microsoft.com/office/drawing/2014/main" id="{E2F019CC-38BD-4AA9-8022-C95FFB7B694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hlinkClick r:id="rId19" action="ppaction://hlinksldjump"/>
            <a:extLst>
              <a:ext uri="{FF2B5EF4-FFF2-40B4-BE49-F238E27FC236}">
                <a16:creationId xmlns:a16="http://schemas.microsoft.com/office/drawing/2014/main" id="{59C4860F-1530-4692-8EE8-0223389C0021}"/>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hlinkClick r:id="rId20" action="ppaction://hlinksldjump"/>
            <a:extLst>
              <a:ext uri="{FF2B5EF4-FFF2-40B4-BE49-F238E27FC236}">
                <a16:creationId xmlns:a16="http://schemas.microsoft.com/office/drawing/2014/main" id="{51EC7806-E0C1-4627-93EC-4F40503FE145}"/>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hlinkClick r:id="rId21" action="ppaction://hlinksldjump"/>
            <a:extLst>
              <a:ext uri="{FF2B5EF4-FFF2-40B4-BE49-F238E27FC236}">
                <a16:creationId xmlns:a16="http://schemas.microsoft.com/office/drawing/2014/main" id="{FB6A3D18-B454-4EDE-9DA2-7F56E0667FD2}"/>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26313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76475" y="515178"/>
            <a:ext cx="10017126" cy="871503"/>
          </a:xfrm>
        </p:spPr>
        <p:txBody>
          <a:bodyPr/>
          <a:lstStyle/>
          <a:p>
            <a:pPr algn="ctr"/>
            <a:r>
              <a:rPr lang="en-US" sz="480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OSBA in action</a:t>
            </a:r>
          </a:p>
        </p:txBody>
      </p:sp>
      <p:pic>
        <p:nvPicPr>
          <p:cNvPr id="3" name="Picture 2">
            <a:extLst>
              <a:ext uri="{FF2B5EF4-FFF2-40B4-BE49-F238E27FC236}">
                <a16:creationId xmlns:a16="http://schemas.microsoft.com/office/drawing/2014/main" id="{4AA16CE5-CDC6-4483-83DB-CDA5A51B149F}"/>
              </a:ext>
            </a:extLst>
          </p:cNvPr>
          <p:cNvPicPr>
            <a:picLocks noChangeAspect="1"/>
          </p:cNvPicPr>
          <p:nvPr/>
        </p:nvPicPr>
        <p:blipFill>
          <a:blip r:embed="rId3"/>
          <a:stretch>
            <a:fillRect/>
          </a:stretch>
        </p:blipFill>
        <p:spPr>
          <a:xfrm>
            <a:off x="3529224" y="1992826"/>
            <a:ext cx="7511629" cy="4694769"/>
          </a:xfrm>
          <a:prstGeom prst="rect">
            <a:avLst/>
          </a:prstGeom>
        </p:spPr>
      </p:pic>
      <p:sp>
        <p:nvSpPr>
          <p:cNvPr id="19" name="Rectangle 18">
            <a:extLst>
              <a:ext uri="{FF2B5EF4-FFF2-40B4-BE49-F238E27FC236}">
                <a16:creationId xmlns:a16="http://schemas.microsoft.com/office/drawing/2014/main" id="{985C77C3-8E70-4C2F-91ED-0D7BEB872A95}"/>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30A8CCDE-012D-4987-8CF7-3ED849910143}"/>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27981A66-8C26-48E1-8C55-2AE88DDAB65D}"/>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301E294A-55FB-4B6B-985A-570A85A42350}"/>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E26B74B8-4B91-41A7-AD68-9552C50BD41A}"/>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B74847-50A5-484E-9A76-BAAE7FC61B7E}"/>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Open Service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98425C0A-854D-454A-A71A-F74A3D9119DA}"/>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35" name="Group 34">
            <a:extLst>
              <a:ext uri="{FF2B5EF4-FFF2-40B4-BE49-F238E27FC236}">
                <a16:creationId xmlns:a16="http://schemas.microsoft.com/office/drawing/2014/main" id="{8EF7C1CD-90EE-47E5-8FD1-8622E564989F}"/>
              </a:ext>
            </a:extLst>
          </p:cNvPr>
          <p:cNvGrpSpPr/>
          <p:nvPr/>
        </p:nvGrpSpPr>
        <p:grpSpPr>
          <a:xfrm>
            <a:off x="787315" y="383763"/>
            <a:ext cx="558967" cy="539511"/>
            <a:chOff x="2368476" y="589018"/>
            <a:chExt cx="1012508" cy="977265"/>
          </a:xfrm>
        </p:grpSpPr>
        <p:sp>
          <p:nvSpPr>
            <p:cNvPr id="41" name="Freeform: Shape 40">
              <a:extLst>
                <a:ext uri="{FF2B5EF4-FFF2-40B4-BE49-F238E27FC236}">
                  <a16:creationId xmlns:a16="http://schemas.microsoft.com/office/drawing/2014/main" id="{3C72EAC5-A991-4919-8F50-8CB4D7B8344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FFF0569-CB8A-49D9-9ED5-ED2099EABA6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FB596351-BA7A-401F-8D8B-3246ACCA091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DB684497-85D7-4EF7-AE38-F05DA201344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F572458D-0423-46C1-909F-E1B1E4CB683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9C2F09A-9F74-4EE9-99A2-6F16ED14A86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CD047667-31DF-409D-8181-8E27A744D36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0832219-9423-435A-9688-14C13D52844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80EDD21A-1C26-4097-8F0D-CF0E017E9556}"/>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F490B6B-C12D-4C17-8FE7-0E0EEA0DE22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06CFA49-1351-4B1D-BA77-0AF1ACB3A6E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097F3DC-D512-4C87-9813-9462DD2F48B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818E46E-3F54-43EE-94D9-E6F356DECF8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E86183B-D67E-435E-963F-BD8D1A7178D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E749649-DD50-4852-8DD8-6A4DE10611F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42F66ED-F521-4FA3-81F0-CE5802B070C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CCE9EFC-ADAE-49B3-AAFD-2EFEAE95CBA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7576E3A-F8DC-44A0-BF79-7C1C48089CB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5FBB2-0A6B-492B-9EFF-ABEDD4CD287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57B2317-CCFF-4A9F-A8EB-775ACB1CF3F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2C1052E-8D06-4B66-9D8A-0F3784C30F2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09DA2B2E-FF12-49B7-9F05-1588A1BA40AE}"/>
              </a:ext>
            </a:extLst>
          </p:cNvPr>
          <p:cNvGrpSpPr/>
          <p:nvPr/>
        </p:nvGrpSpPr>
        <p:grpSpPr>
          <a:xfrm>
            <a:off x="733398" y="1682031"/>
            <a:ext cx="584655" cy="518563"/>
            <a:chOff x="2878931" y="2940843"/>
            <a:chExt cx="1095375" cy="971550"/>
          </a:xfrm>
        </p:grpSpPr>
        <p:sp>
          <p:nvSpPr>
            <p:cNvPr id="63" name="Freeform: Shape 62">
              <a:extLst>
                <a:ext uri="{FF2B5EF4-FFF2-40B4-BE49-F238E27FC236}">
                  <a16:creationId xmlns:a16="http://schemas.microsoft.com/office/drawing/2014/main" id="{CC440208-2CAC-4B4E-A0C9-13D5D8586E1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9A0F5FC-4C7E-44CF-99E0-538D030AB886}"/>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7982451-214C-41C7-B1AC-7C71F630FE2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3ECA30C8-421D-4159-A042-F7249F41D79E}"/>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379A99D-98E3-4977-B393-A12AB12C10B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A2499D0A-1A1B-4081-A8E7-69CAED27122C}"/>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B89D66F-F18C-4DEF-B7A6-19E54AE2BA95}"/>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216C4D76-C1AA-465E-9E62-5535A4CF49B5}"/>
              </a:ext>
            </a:extLst>
          </p:cNvPr>
          <p:cNvGrpSpPr/>
          <p:nvPr/>
        </p:nvGrpSpPr>
        <p:grpSpPr>
          <a:xfrm>
            <a:off x="765798" y="5557947"/>
            <a:ext cx="622506" cy="551594"/>
            <a:chOff x="4360069" y="2943701"/>
            <a:chExt cx="1095375" cy="970597"/>
          </a:xfrm>
        </p:grpSpPr>
        <p:sp>
          <p:nvSpPr>
            <p:cNvPr id="71" name="Freeform: Shape 70">
              <a:extLst>
                <a:ext uri="{FF2B5EF4-FFF2-40B4-BE49-F238E27FC236}">
                  <a16:creationId xmlns:a16="http://schemas.microsoft.com/office/drawing/2014/main" id="{BD585C4E-523B-4DF8-852E-D6CF59BEA17F}"/>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0D0220D-7E86-4A05-92FB-CAD12731EAF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75A901F3-A99F-48AB-B6F3-692D2A090D54}"/>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C746CB0-2296-42FF-B966-649E7CB213B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D94F0AD7-FB73-46EA-96FF-71C8948CD22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42B0C84-7EB9-4D39-9F8E-756EE671865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7DBF7471-DF6A-4987-90AE-3832CD6B71F8}"/>
              </a:ext>
            </a:extLst>
          </p:cNvPr>
          <p:cNvGrpSpPr/>
          <p:nvPr/>
        </p:nvGrpSpPr>
        <p:grpSpPr>
          <a:xfrm>
            <a:off x="703070" y="2979242"/>
            <a:ext cx="660357" cy="523360"/>
            <a:chOff x="3517678" y="3062050"/>
            <a:chExt cx="1225868" cy="971550"/>
          </a:xfrm>
        </p:grpSpPr>
        <p:sp>
          <p:nvSpPr>
            <p:cNvPr id="78" name="Freeform: Shape 77">
              <a:extLst>
                <a:ext uri="{FF2B5EF4-FFF2-40B4-BE49-F238E27FC236}">
                  <a16:creationId xmlns:a16="http://schemas.microsoft.com/office/drawing/2014/main" id="{1C3F9496-65BC-44AB-8D55-B31B5FA6AD7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20CD089-646D-4FA1-BDB2-FFDE8F27FBF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3A67487-1F89-44EC-B247-8EE27D6BDDD6}"/>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18DCD4A2-6272-485D-A85D-33FE1127DEE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8B5CB34-3D4B-4639-8A6E-5D74A421C01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4A1AC73E-BE7A-40A6-83A4-A9E139129DC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C9385CD-E396-4604-BC32-9696A33BD19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5DC5B98C-4BAA-4279-97DD-7FEE209D709D}"/>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648F8356-B3C9-4820-8627-0003084103F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B3A9452-784A-48E1-A0A1-CCB16480037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04EFAC95-C62B-40C6-A5D5-89EE81C2D436}"/>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F3F068D-E469-4D25-A0C2-5DDAA5835D2F}"/>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E137665-56FB-4BDC-863B-816A9E214836}"/>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1" name="Graphic 90">
            <a:extLst>
              <a:ext uri="{FF2B5EF4-FFF2-40B4-BE49-F238E27FC236}">
                <a16:creationId xmlns:a16="http://schemas.microsoft.com/office/drawing/2014/main" id="{8306A721-E6C9-438C-BDE8-BEE42CCC73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103" y="4179136"/>
            <a:ext cx="607142" cy="613272"/>
          </a:xfrm>
          <a:prstGeom prst="rect">
            <a:avLst/>
          </a:prstGeom>
        </p:spPr>
      </p:pic>
      <p:sp>
        <p:nvSpPr>
          <p:cNvPr id="92" name="Rectangle 91">
            <a:hlinkClick r:id="rId6" action="ppaction://hlinksldjump"/>
            <a:extLst>
              <a:ext uri="{FF2B5EF4-FFF2-40B4-BE49-F238E27FC236}">
                <a16:creationId xmlns:a16="http://schemas.microsoft.com/office/drawing/2014/main" id="{2EFA3335-D88D-48BF-ADDE-E19B353A6E95}"/>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hlinkClick r:id="rId7" action="ppaction://hlinksldjump"/>
            <a:extLst>
              <a:ext uri="{FF2B5EF4-FFF2-40B4-BE49-F238E27FC236}">
                <a16:creationId xmlns:a16="http://schemas.microsoft.com/office/drawing/2014/main" id="{3011362B-E1DA-4FCF-BE0E-AA211D00CEEB}"/>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hlinkClick r:id="rId8" action="ppaction://hlinksldjump"/>
            <a:extLst>
              <a:ext uri="{FF2B5EF4-FFF2-40B4-BE49-F238E27FC236}">
                <a16:creationId xmlns:a16="http://schemas.microsoft.com/office/drawing/2014/main" id="{E99E186E-445C-401C-8DFC-555C7180CB2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hlinkClick r:id="rId9" action="ppaction://hlinksldjump"/>
            <a:extLst>
              <a:ext uri="{FF2B5EF4-FFF2-40B4-BE49-F238E27FC236}">
                <a16:creationId xmlns:a16="http://schemas.microsoft.com/office/drawing/2014/main" id="{32A4E1D2-BDCB-4B6A-B1F2-2BAB8423D898}"/>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hlinkClick r:id="rId10" action="ppaction://hlinksldjump"/>
            <a:extLst>
              <a:ext uri="{FF2B5EF4-FFF2-40B4-BE49-F238E27FC236}">
                <a16:creationId xmlns:a16="http://schemas.microsoft.com/office/drawing/2014/main" id="{BA8EE50A-7675-420E-ABF1-D9EF63D698D4}"/>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73372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4320" y="1187728"/>
            <a:ext cx="11889564" cy="917575"/>
          </a:xfrm>
        </p:spPr>
        <p:txBody>
          <a:bodyPr/>
          <a:lstStyle/>
          <a:p>
            <a:pPr algn="ctr"/>
            <a:r>
              <a:rPr lang="en-US" sz="4800">
                <a:solidFill>
                  <a:schemeClr val="tx1"/>
                </a:solidFill>
              </a:rPr>
              <a:t>What we hear from </a:t>
            </a:r>
            <a:r>
              <a:rPr lang="en-US" sz="4800">
                <a:solidFill>
                  <a:schemeClr val="accent1"/>
                </a:solidFill>
                <a:latin typeface="Segoe UI Semibold" panose="020B0702040204020203" pitchFamily="34" charset="0"/>
                <a:cs typeface="Segoe UI Semibold" panose="020B0702040204020203" pitchFamily="34" charset="0"/>
              </a:rPr>
              <a:t>IT</a:t>
            </a:r>
            <a:endParaRPr lang="en-US" sz="4800">
              <a:solidFill>
                <a:schemeClr val="tx1"/>
              </a:solidFill>
            </a:endParaRPr>
          </a:p>
        </p:txBody>
      </p:sp>
      <p:grpSp>
        <p:nvGrpSpPr>
          <p:cNvPr id="4" name="Group 3">
            <a:extLst>
              <a:ext uri="{FF2B5EF4-FFF2-40B4-BE49-F238E27FC236}">
                <a16:creationId xmlns:a16="http://schemas.microsoft.com/office/drawing/2014/main" id="{F419B3FC-707B-489A-A7B9-DE08B8E70644}"/>
              </a:ext>
            </a:extLst>
          </p:cNvPr>
          <p:cNvGrpSpPr/>
          <p:nvPr/>
        </p:nvGrpSpPr>
        <p:grpSpPr>
          <a:xfrm>
            <a:off x="751014" y="3975245"/>
            <a:ext cx="11130538" cy="1126462"/>
            <a:chOff x="751014" y="3975245"/>
            <a:chExt cx="11130538" cy="1126462"/>
          </a:xfrm>
        </p:grpSpPr>
        <p:sp>
          <p:nvSpPr>
            <p:cNvPr id="10" name="TextBox 9">
              <a:extLst>
                <a:ext uri="{FF2B5EF4-FFF2-40B4-BE49-F238E27FC236}">
                  <a16:creationId xmlns:a16="http://schemas.microsoft.com/office/drawing/2014/main" id="{19282AF1-5D07-46B5-80A2-2B51F7BF6504}"/>
                </a:ext>
              </a:extLst>
            </p:cNvPr>
            <p:cNvSpPr txBox="1"/>
            <p:nvPr/>
          </p:nvSpPr>
          <p:spPr>
            <a:xfrm>
              <a:off x="751014" y="3975245"/>
              <a:ext cx="3230436"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I need to manage servers and maintain compliance with little disruption</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406928" y="3975245"/>
              <a:ext cx="3622618"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I’m unsure of how to integrate unfamiliar applications, and I require help from developers</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3975245"/>
              <a:ext cx="3622618" cy="1126462"/>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I’m unable to focus on both server protection and application compliance</a:t>
              </a:r>
            </a:p>
          </p:txBody>
        </p:sp>
      </p:grpSp>
      <p:grpSp>
        <p:nvGrpSpPr>
          <p:cNvPr id="84" name="Group 83">
            <a:extLst>
              <a:ext uri="{FF2B5EF4-FFF2-40B4-BE49-F238E27FC236}">
                <a16:creationId xmlns:a16="http://schemas.microsoft.com/office/drawing/2014/main" id="{263928D3-EE13-4DBD-8945-8835DC5D9669}"/>
              </a:ext>
            </a:extLst>
          </p:cNvPr>
          <p:cNvGrpSpPr/>
          <p:nvPr/>
        </p:nvGrpSpPr>
        <p:grpSpPr>
          <a:xfrm>
            <a:off x="5677449" y="2547074"/>
            <a:ext cx="1081579" cy="1002484"/>
            <a:chOff x="-1584325" y="2674938"/>
            <a:chExt cx="868363" cy="804862"/>
          </a:xfrm>
        </p:grpSpPr>
        <p:sp>
          <p:nvSpPr>
            <p:cNvPr id="85" name="Freeform 5">
              <a:extLst>
                <a:ext uri="{FF2B5EF4-FFF2-40B4-BE49-F238E27FC236}">
                  <a16:creationId xmlns:a16="http://schemas.microsoft.com/office/drawing/2014/main" id="{A9DD8FE7-3ABB-470F-A31A-1839E008250A}"/>
                </a:ext>
              </a:extLst>
            </p:cNvPr>
            <p:cNvSpPr>
              <a:spLocks/>
            </p:cNvSpPr>
            <p:nvPr/>
          </p:nvSpPr>
          <p:spPr bwMode="auto">
            <a:xfrm>
              <a:off x="-1493838" y="2798763"/>
              <a:ext cx="244475" cy="314325"/>
            </a:xfrm>
            <a:custGeom>
              <a:avLst/>
              <a:gdLst>
                <a:gd name="T0" fmla="*/ 43 w 87"/>
                <a:gd name="T1" fmla="*/ 0 h 111"/>
                <a:gd name="T2" fmla="*/ 0 w 87"/>
                <a:gd name="T3" fmla="*/ 44 h 111"/>
                <a:gd name="T4" fmla="*/ 0 w 87"/>
                <a:gd name="T5" fmla="*/ 67 h 111"/>
                <a:gd name="T6" fmla="*/ 43 w 87"/>
                <a:gd name="T7" fmla="*/ 111 h 111"/>
                <a:gd name="T8" fmla="*/ 87 w 87"/>
                <a:gd name="T9" fmla="*/ 67 h 111"/>
                <a:gd name="T10" fmla="*/ 87 w 87"/>
                <a:gd name="T11" fmla="*/ 55 h 111"/>
                <a:gd name="T12" fmla="*/ 87 w 87"/>
                <a:gd name="T13" fmla="*/ 44 h 111"/>
                <a:gd name="T14" fmla="*/ 43 w 87"/>
                <a:gd name="T15" fmla="*/ 0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11">
                  <a:moveTo>
                    <a:pt x="43" y="0"/>
                  </a:moveTo>
                  <a:cubicBezTo>
                    <a:pt x="19" y="0"/>
                    <a:pt x="0" y="20"/>
                    <a:pt x="0" y="44"/>
                  </a:cubicBezTo>
                  <a:cubicBezTo>
                    <a:pt x="0" y="67"/>
                    <a:pt x="0" y="67"/>
                    <a:pt x="0" y="67"/>
                  </a:cubicBezTo>
                  <a:cubicBezTo>
                    <a:pt x="0" y="91"/>
                    <a:pt x="19" y="111"/>
                    <a:pt x="43" y="111"/>
                  </a:cubicBezTo>
                  <a:cubicBezTo>
                    <a:pt x="67" y="111"/>
                    <a:pt x="87" y="91"/>
                    <a:pt x="87" y="67"/>
                  </a:cubicBezTo>
                  <a:cubicBezTo>
                    <a:pt x="87" y="55"/>
                    <a:pt x="87" y="55"/>
                    <a:pt x="87" y="55"/>
                  </a:cubicBezTo>
                  <a:cubicBezTo>
                    <a:pt x="87" y="44"/>
                    <a:pt x="87" y="44"/>
                    <a:pt x="87" y="44"/>
                  </a:cubicBezTo>
                  <a:cubicBezTo>
                    <a:pt x="87" y="20"/>
                    <a:pt x="67" y="0"/>
                    <a:pt x="4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Freeform 6">
              <a:extLst>
                <a:ext uri="{FF2B5EF4-FFF2-40B4-BE49-F238E27FC236}">
                  <a16:creationId xmlns:a16="http://schemas.microsoft.com/office/drawing/2014/main" id="{FE37291D-D92F-45F2-9F1D-A7208C1B2A8C}"/>
                </a:ext>
              </a:extLst>
            </p:cNvPr>
            <p:cNvSpPr>
              <a:spLocks/>
            </p:cNvSpPr>
            <p:nvPr/>
          </p:nvSpPr>
          <p:spPr bwMode="auto">
            <a:xfrm>
              <a:off x="-1231900" y="3063875"/>
              <a:ext cx="515938" cy="415925"/>
            </a:xfrm>
            <a:custGeom>
              <a:avLst/>
              <a:gdLst>
                <a:gd name="T0" fmla="*/ 92 w 183"/>
                <a:gd name="T1" fmla="*/ 0 h 147"/>
                <a:gd name="T2" fmla="*/ 0 w 183"/>
                <a:gd name="T3" fmla="*/ 75 h 147"/>
                <a:gd name="T4" fmla="*/ 0 w 183"/>
                <a:gd name="T5" fmla="*/ 147 h 147"/>
                <a:gd name="T6" fmla="*/ 183 w 183"/>
                <a:gd name="T7" fmla="*/ 147 h 147"/>
                <a:gd name="T8" fmla="*/ 183 w 183"/>
                <a:gd name="T9" fmla="*/ 75 h 147"/>
                <a:gd name="T10" fmla="*/ 92 w 183"/>
                <a:gd name="T11" fmla="*/ 0 h 147"/>
              </a:gdLst>
              <a:ahLst/>
              <a:cxnLst>
                <a:cxn ang="0">
                  <a:pos x="T0" y="T1"/>
                </a:cxn>
                <a:cxn ang="0">
                  <a:pos x="T2" y="T3"/>
                </a:cxn>
                <a:cxn ang="0">
                  <a:pos x="T4" y="T5"/>
                </a:cxn>
                <a:cxn ang="0">
                  <a:pos x="T6" y="T7"/>
                </a:cxn>
                <a:cxn ang="0">
                  <a:pos x="T8" y="T9"/>
                </a:cxn>
                <a:cxn ang="0">
                  <a:pos x="T10" y="T11"/>
                </a:cxn>
              </a:cxnLst>
              <a:rect l="0" t="0" r="r" b="b"/>
              <a:pathLst>
                <a:path w="183" h="147">
                  <a:moveTo>
                    <a:pt x="92" y="0"/>
                  </a:moveTo>
                  <a:cubicBezTo>
                    <a:pt x="41" y="0"/>
                    <a:pt x="0" y="33"/>
                    <a:pt x="0" y="75"/>
                  </a:cubicBezTo>
                  <a:cubicBezTo>
                    <a:pt x="0" y="147"/>
                    <a:pt x="0" y="147"/>
                    <a:pt x="0" y="147"/>
                  </a:cubicBezTo>
                  <a:cubicBezTo>
                    <a:pt x="183" y="147"/>
                    <a:pt x="183" y="147"/>
                    <a:pt x="183" y="147"/>
                  </a:cubicBezTo>
                  <a:cubicBezTo>
                    <a:pt x="183" y="75"/>
                    <a:pt x="183" y="75"/>
                    <a:pt x="183" y="75"/>
                  </a:cubicBezTo>
                  <a:cubicBezTo>
                    <a:pt x="183" y="33"/>
                    <a:pt x="142" y="0"/>
                    <a:pt x="92"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Freeform 7">
              <a:extLst>
                <a:ext uri="{FF2B5EF4-FFF2-40B4-BE49-F238E27FC236}">
                  <a16:creationId xmlns:a16="http://schemas.microsoft.com/office/drawing/2014/main" id="{2B07F713-C75F-4189-8B85-28E8FDE8A655}"/>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Freeform 8">
              <a:extLst>
                <a:ext uri="{FF2B5EF4-FFF2-40B4-BE49-F238E27FC236}">
                  <a16:creationId xmlns:a16="http://schemas.microsoft.com/office/drawing/2014/main" id="{DC90C52F-3D5C-4CB9-B183-CADFB3A9CA0B}"/>
                </a:ext>
              </a:extLst>
            </p:cNvPr>
            <p:cNvSpPr>
              <a:spLocks/>
            </p:cNvSpPr>
            <p:nvPr/>
          </p:nvSpPr>
          <p:spPr bwMode="auto">
            <a:xfrm>
              <a:off x="-1122363" y="2674938"/>
              <a:ext cx="300038" cy="381000"/>
            </a:xfrm>
            <a:custGeom>
              <a:avLst/>
              <a:gdLst>
                <a:gd name="T0" fmla="*/ 53 w 106"/>
                <a:gd name="T1" fmla="*/ 0 h 135"/>
                <a:gd name="T2" fmla="*/ 0 w 106"/>
                <a:gd name="T3" fmla="*/ 54 h 135"/>
                <a:gd name="T4" fmla="*/ 0 w 106"/>
                <a:gd name="T5" fmla="*/ 81 h 135"/>
                <a:gd name="T6" fmla="*/ 53 w 106"/>
                <a:gd name="T7" fmla="*/ 135 h 135"/>
                <a:gd name="T8" fmla="*/ 106 w 106"/>
                <a:gd name="T9" fmla="*/ 81 h 135"/>
                <a:gd name="T10" fmla="*/ 106 w 106"/>
                <a:gd name="T11" fmla="*/ 54 h 135"/>
                <a:gd name="T12" fmla="*/ 53 w 106"/>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106" h="135">
                  <a:moveTo>
                    <a:pt x="53" y="0"/>
                  </a:moveTo>
                  <a:cubicBezTo>
                    <a:pt x="23" y="0"/>
                    <a:pt x="0" y="24"/>
                    <a:pt x="0" y="54"/>
                  </a:cubicBezTo>
                  <a:cubicBezTo>
                    <a:pt x="0" y="81"/>
                    <a:pt x="0" y="81"/>
                    <a:pt x="0" y="81"/>
                  </a:cubicBezTo>
                  <a:cubicBezTo>
                    <a:pt x="0" y="111"/>
                    <a:pt x="23" y="135"/>
                    <a:pt x="53" y="135"/>
                  </a:cubicBezTo>
                  <a:cubicBezTo>
                    <a:pt x="82" y="135"/>
                    <a:pt x="106" y="111"/>
                    <a:pt x="106" y="81"/>
                  </a:cubicBezTo>
                  <a:cubicBezTo>
                    <a:pt x="106" y="54"/>
                    <a:pt x="106" y="54"/>
                    <a:pt x="106" y="54"/>
                  </a:cubicBezTo>
                  <a:cubicBezTo>
                    <a:pt x="106" y="24"/>
                    <a:pt x="82" y="0"/>
                    <a:pt x="53" y="0"/>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Freeform 9">
              <a:extLst>
                <a:ext uri="{FF2B5EF4-FFF2-40B4-BE49-F238E27FC236}">
                  <a16:creationId xmlns:a16="http://schemas.microsoft.com/office/drawing/2014/main" id="{B8F7AA2F-3270-44EA-9995-5404CC066A16}"/>
                </a:ext>
              </a:extLst>
            </p:cNvPr>
            <p:cNvSpPr>
              <a:spLocks/>
            </p:cNvSpPr>
            <p:nvPr/>
          </p:nvSpPr>
          <p:spPr bwMode="auto">
            <a:xfrm>
              <a:off x="-1584325" y="3117850"/>
              <a:ext cx="371475" cy="361950"/>
            </a:xfrm>
            <a:custGeom>
              <a:avLst/>
              <a:gdLst>
                <a:gd name="T0" fmla="*/ 125 w 132"/>
                <a:gd name="T1" fmla="*/ 53 h 128"/>
                <a:gd name="T2" fmla="*/ 132 w 132"/>
                <a:gd name="T3" fmla="*/ 22 h 128"/>
                <a:gd name="T4" fmla="*/ 75 w 132"/>
                <a:gd name="T5" fmla="*/ 0 h 128"/>
                <a:gd name="T6" fmla="*/ 0 w 132"/>
                <a:gd name="T7" fmla="*/ 62 h 128"/>
                <a:gd name="T8" fmla="*/ 0 w 132"/>
                <a:gd name="T9" fmla="*/ 128 h 128"/>
                <a:gd name="T10" fmla="*/ 125 w 132"/>
                <a:gd name="T11" fmla="*/ 128 h 128"/>
                <a:gd name="T12" fmla="*/ 125 w 132"/>
                <a:gd name="T13" fmla="*/ 53 h 128"/>
              </a:gdLst>
              <a:ahLst/>
              <a:cxnLst>
                <a:cxn ang="0">
                  <a:pos x="T0" y="T1"/>
                </a:cxn>
                <a:cxn ang="0">
                  <a:pos x="T2" y="T3"/>
                </a:cxn>
                <a:cxn ang="0">
                  <a:pos x="T4" y="T5"/>
                </a:cxn>
                <a:cxn ang="0">
                  <a:pos x="T6" y="T7"/>
                </a:cxn>
                <a:cxn ang="0">
                  <a:pos x="T8" y="T9"/>
                </a:cxn>
                <a:cxn ang="0">
                  <a:pos x="T10" y="T11"/>
                </a:cxn>
                <a:cxn ang="0">
                  <a:pos x="T12" y="T13"/>
                </a:cxn>
              </a:cxnLst>
              <a:rect l="0" t="0" r="r" b="b"/>
              <a:pathLst>
                <a:path w="132" h="128">
                  <a:moveTo>
                    <a:pt x="125" y="53"/>
                  </a:moveTo>
                  <a:cubicBezTo>
                    <a:pt x="125" y="42"/>
                    <a:pt x="128" y="31"/>
                    <a:pt x="132" y="22"/>
                  </a:cubicBezTo>
                  <a:cubicBezTo>
                    <a:pt x="119" y="8"/>
                    <a:pt x="98" y="0"/>
                    <a:pt x="75" y="0"/>
                  </a:cubicBezTo>
                  <a:cubicBezTo>
                    <a:pt x="34" y="0"/>
                    <a:pt x="0" y="27"/>
                    <a:pt x="0" y="62"/>
                  </a:cubicBezTo>
                  <a:cubicBezTo>
                    <a:pt x="0" y="128"/>
                    <a:pt x="0" y="128"/>
                    <a:pt x="0" y="128"/>
                  </a:cubicBezTo>
                  <a:cubicBezTo>
                    <a:pt x="125" y="128"/>
                    <a:pt x="125" y="128"/>
                    <a:pt x="125" y="128"/>
                  </a:cubicBezTo>
                  <a:lnTo>
                    <a:pt x="125" y="53"/>
                  </a:ln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 name="Group 4">
            <a:extLst>
              <a:ext uri="{FF2B5EF4-FFF2-40B4-BE49-F238E27FC236}">
                <a16:creationId xmlns:a16="http://schemas.microsoft.com/office/drawing/2014/main" id="{A9FEE6EE-63E9-4CC9-8AB5-5245CC6A0244}"/>
              </a:ext>
            </a:extLst>
          </p:cNvPr>
          <p:cNvGrpSpPr>
            <a:grpSpLocks noChangeAspect="1"/>
          </p:cNvGrpSpPr>
          <p:nvPr/>
        </p:nvGrpSpPr>
        <p:grpSpPr bwMode="auto">
          <a:xfrm>
            <a:off x="9615057" y="2518087"/>
            <a:ext cx="910373" cy="1060452"/>
            <a:chOff x="7055" y="1097"/>
            <a:chExt cx="461" cy="537"/>
          </a:xfrm>
        </p:grpSpPr>
        <p:sp>
          <p:nvSpPr>
            <p:cNvPr id="5" name="Freeform 5">
              <a:extLst>
                <a:ext uri="{FF2B5EF4-FFF2-40B4-BE49-F238E27FC236}">
                  <a16:creationId xmlns:a16="http://schemas.microsoft.com/office/drawing/2014/main" id="{DF0DF16F-F55A-4320-9A99-2C3F27A75A15}"/>
                </a:ext>
              </a:extLst>
            </p:cNvPr>
            <p:cNvSpPr>
              <a:spLocks/>
            </p:cNvSpPr>
            <p:nvPr/>
          </p:nvSpPr>
          <p:spPr bwMode="auto">
            <a:xfrm>
              <a:off x="7055" y="1097"/>
              <a:ext cx="230" cy="105"/>
            </a:xfrm>
            <a:custGeom>
              <a:avLst/>
              <a:gdLst>
                <a:gd name="T0" fmla="*/ 0 w 129"/>
                <a:gd name="T1" fmla="*/ 31 h 59"/>
                <a:gd name="T2" fmla="*/ 129 w 129"/>
                <a:gd name="T3" fmla="*/ 0 h 59"/>
              </a:gdLst>
              <a:ahLst/>
              <a:cxnLst>
                <a:cxn ang="0">
                  <a:pos x="T0" y="T1"/>
                </a:cxn>
                <a:cxn ang="0">
                  <a:pos x="T2" y="T3"/>
                </a:cxn>
              </a:cxnLst>
              <a:rect l="0" t="0" r="r" b="b"/>
              <a:pathLst>
                <a:path w="129" h="59">
                  <a:moveTo>
                    <a:pt x="0" y="31"/>
                  </a:moveTo>
                  <a:cubicBezTo>
                    <a:pt x="0" y="31"/>
                    <a:pt x="83" y="59"/>
                    <a:pt x="129"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E770B077-C50A-4865-A824-D398DF24F669}"/>
                </a:ext>
              </a:extLst>
            </p:cNvPr>
            <p:cNvSpPr>
              <a:spLocks/>
            </p:cNvSpPr>
            <p:nvPr/>
          </p:nvSpPr>
          <p:spPr bwMode="auto">
            <a:xfrm>
              <a:off x="7055" y="1153"/>
              <a:ext cx="461" cy="481"/>
            </a:xfrm>
            <a:custGeom>
              <a:avLst/>
              <a:gdLst>
                <a:gd name="T0" fmla="*/ 258 w 258"/>
                <a:gd name="T1" fmla="*/ 0 h 270"/>
                <a:gd name="T2" fmla="*/ 258 w 258"/>
                <a:gd name="T3" fmla="*/ 60 h 270"/>
                <a:gd name="T4" fmla="*/ 129 w 258"/>
                <a:gd name="T5" fmla="*/ 270 h 270"/>
                <a:gd name="T6" fmla="*/ 0 w 258"/>
                <a:gd name="T7" fmla="*/ 60 h 270"/>
                <a:gd name="T8" fmla="*/ 0 w 258"/>
                <a:gd name="T9" fmla="*/ 0 h 270"/>
              </a:gdLst>
              <a:ahLst/>
              <a:cxnLst>
                <a:cxn ang="0">
                  <a:pos x="T0" y="T1"/>
                </a:cxn>
                <a:cxn ang="0">
                  <a:pos x="T2" y="T3"/>
                </a:cxn>
                <a:cxn ang="0">
                  <a:pos x="T4" y="T5"/>
                </a:cxn>
                <a:cxn ang="0">
                  <a:pos x="T6" y="T7"/>
                </a:cxn>
                <a:cxn ang="0">
                  <a:pos x="T8" y="T9"/>
                </a:cxn>
              </a:cxnLst>
              <a:rect l="0" t="0" r="r" b="b"/>
              <a:pathLst>
                <a:path w="258" h="270">
                  <a:moveTo>
                    <a:pt x="258" y="0"/>
                  </a:moveTo>
                  <a:cubicBezTo>
                    <a:pt x="258" y="60"/>
                    <a:pt x="258" y="60"/>
                    <a:pt x="258" y="60"/>
                  </a:cubicBezTo>
                  <a:cubicBezTo>
                    <a:pt x="255" y="222"/>
                    <a:pt x="129" y="270"/>
                    <a:pt x="129" y="270"/>
                  </a:cubicBezTo>
                  <a:cubicBezTo>
                    <a:pt x="129" y="270"/>
                    <a:pt x="2" y="222"/>
                    <a:pt x="0" y="60"/>
                  </a:cubicBezTo>
                  <a:cubicBezTo>
                    <a:pt x="0" y="0"/>
                    <a:pt x="0" y="0"/>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3485EDF4-21F2-4B57-94F6-9A71CB020E30}"/>
                </a:ext>
              </a:extLst>
            </p:cNvPr>
            <p:cNvSpPr>
              <a:spLocks/>
            </p:cNvSpPr>
            <p:nvPr/>
          </p:nvSpPr>
          <p:spPr bwMode="auto">
            <a:xfrm>
              <a:off x="7285" y="1097"/>
              <a:ext cx="231" cy="105"/>
            </a:xfrm>
            <a:custGeom>
              <a:avLst/>
              <a:gdLst>
                <a:gd name="T0" fmla="*/ 129 w 129"/>
                <a:gd name="T1" fmla="*/ 31 h 59"/>
                <a:gd name="T2" fmla="*/ 0 w 129"/>
                <a:gd name="T3" fmla="*/ 0 h 59"/>
              </a:gdLst>
              <a:ahLst/>
              <a:cxnLst>
                <a:cxn ang="0">
                  <a:pos x="T0" y="T1"/>
                </a:cxn>
                <a:cxn ang="0">
                  <a:pos x="T2" y="T3"/>
                </a:cxn>
              </a:cxnLst>
              <a:rect l="0" t="0" r="r" b="b"/>
              <a:pathLst>
                <a:path w="129" h="59">
                  <a:moveTo>
                    <a:pt x="129" y="31"/>
                  </a:moveTo>
                  <a:cubicBezTo>
                    <a:pt x="129" y="31"/>
                    <a:pt x="46" y="59"/>
                    <a:pt x="0" y="0"/>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Line 8">
              <a:extLst>
                <a:ext uri="{FF2B5EF4-FFF2-40B4-BE49-F238E27FC236}">
                  <a16:creationId xmlns:a16="http://schemas.microsoft.com/office/drawing/2014/main" id="{45EB758E-87C8-4127-83CB-077DDEF6E215}"/>
                </a:ext>
              </a:extLst>
            </p:cNvPr>
            <p:cNvSpPr>
              <a:spLocks noChangeShapeType="1"/>
            </p:cNvSpPr>
            <p:nvPr/>
          </p:nvSpPr>
          <p:spPr bwMode="auto">
            <a:xfrm>
              <a:off x="7285" y="1099"/>
              <a:ext cx="0" cy="53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9">
              <a:extLst>
                <a:ext uri="{FF2B5EF4-FFF2-40B4-BE49-F238E27FC236}">
                  <a16:creationId xmlns:a16="http://schemas.microsoft.com/office/drawing/2014/main" id="{FFC451FA-4BEE-4797-AC1C-9864106F3543}"/>
                </a:ext>
              </a:extLst>
            </p:cNvPr>
            <p:cNvSpPr>
              <a:spLocks noChangeShapeType="1"/>
            </p:cNvSpPr>
            <p:nvPr/>
          </p:nvSpPr>
          <p:spPr bwMode="auto">
            <a:xfrm>
              <a:off x="7078" y="1388"/>
              <a:ext cx="409"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7693567F-DCAA-4F37-A4C2-1FBF93199F32}"/>
              </a:ext>
            </a:extLst>
          </p:cNvPr>
          <p:cNvGrpSpPr/>
          <p:nvPr/>
        </p:nvGrpSpPr>
        <p:grpSpPr>
          <a:xfrm>
            <a:off x="1866642" y="2511091"/>
            <a:ext cx="990877" cy="1030309"/>
            <a:chOff x="5161693" y="3063002"/>
            <a:chExt cx="933450" cy="970598"/>
          </a:xfrm>
        </p:grpSpPr>
        <p:sp>
          <p:nvSpPr>
            <p:cNvPr id="52" name="Freeform: Shape 51">
              <a:extLst>
                <a:ext uri="{FF2B5EF4-FFF2-40B4-BE49-F238E27FC236}">
                  <a16:creationId xmlns:a16="http://schemas.microsoft.com/office/drawing/2014/main" id="{7A8429E5-A655-4692-B713-329189C3FAAD}"/>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53" name="Freeform: Shape 52">
              <a:extLst>
                <a:ext uri="{FF2B5EF4-FFF2-40B4-BE49-F238E27FC236}">
                  <a16:creationId xmlns:a16="http://schemas.microsoft.com/office/drawing/2014/main" id="{7B77223D-331C-4B1E-8C54-E3AE8686EE1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54" name="Freeform: Shape 53">
              <a:extLst>
                <a:ext uri="{FF2B5EF4-FFF2-40B4-BE49-F238E27FC236}">
                  <a16:creationId xmlns:a16="http://schemas.microsoft.com/office/drawing/2014/main" id="{DB9B6699-CB25-4E7A-8D0B-2F8E0D9F17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rgbClr val="414142"/>
              </a:solidFill>
              <a:prstDash val="solid"/>
              <a:round/>
            </a:ln>
          </p:spPr>
          <p:txBody>
            <a:bodyPr/>
            <a:lstStyle/>
            <a:p>
              <a:endParaRPr lang="en-US"/>
            </a:p>
          </p:txBody>
        </p:sp>
        <p:sp>
          <p:nvSpPr>
            <p:cNvPr id="55" name="Freeform: Shape 54">
              <a:extLst>
                <a:ext uri="{FF2B5EF4-FFF2-40B4-BE49-F238E27FC236}">
                  <a16:creationId xmlns:a16="http://schemas.microsoft.com/office/drawing/2014/main" id="{C41C69E4-35F0-40EC-BB7C-CB5B5059A8FA}"/>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6" name="Freeform: Shape 55">
              <a:extLst>
                <a:ext uri="{FF2B5EF4-FFF2-40B4-BE49-F238E27FC236}">
                  <a16:creationId xmlns:a16="http://schemas.microsoft.com/office/drawing/2014/main" id="{75EEEAEA-02B0-425C-A40F-EC6DD4C338BD}"/>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7" name="Freeform: Shape 56">
              <a:extLst>
                <a:ext uri="{FF2B5EF4-FFF2-40B4-BE49-F238E27FC236}">
                  <a16:creationId xmlns:a16="http://schemas.microsoft.com/office/drawing/2014/main" id="{8B2BECDB-E042-4A5A-8BEC-5C46028711AD}"/>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8" name="Freeform: Shape 57">
              <a:extLst>
                <a:ext uri="{FF2B5EF4-FFF2-40B4-BE49-F238E27FC236}">
                  <a16:creationId xmlns:a16="http://schemas.microsoft.com/office/drawing/2014/main" id="{78ADB395-3842-438A-9061-4C7BC1CE252A}"/>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59" name="Freeform: Shape 58">
              <a:extLst>
                <a:ext uri="{FF2B5EF4-FFF2-40B4-BE49-F238E27FC236}">
                  <a16:creationId xmlns:a16="http://schemas.microsoft.com/office/drawing/2014/main" id="{F150CAF6-E385-4113-9E7B-62881C00A080}"/>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60" name="Freeform: Shape 59">
              <a:extLst>
                <a:ext uri="{FF2B5EF4-FFF2-40B4-BE49-F238E27FC236}">
                  <a16:creationId xmlns:a16="http://schemas.microsoft.com/office/drawing/2014/main" id="{63B53EC0-2FFB-4448-BEC4-6729213AD11A}"/>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rgbClr val="414142"/>
              </a:solidFill>
              <a:prstDash val="solid"/>
              <a:round/>
            </a:ln>
          </p:spPr>
          <p:txBody>
            <a:bodyPr/>
            <a:lstStyle/>
            <a:p>
              <a:endParaRPr lang="en-US"/>
            </a:p>
          </p:txBody>
        </p:sp>
        <p:sp>
          <p:nvSpPr>
            <p:cNvPr id="61" name="Freeform: Shape 60">
              <a:extLst>
                <a:ext uri="{FF2B5EF4-FFF2-40B4-BE49-F238E27FC236}">
                  <a16:creationId xmlns:a16="http://schemas.microsoft.com/office/drawing/2014/main" id="{3F33A1E0-6E4E-46E1-A340-B36C00E107E2}"/>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2" name="Freeform: Shape 61">
              <a:extLst>
                <a:ext uri="{FF2B5EF4-FFF2-40B4-BE49-F238E27FC236}">
                  <a16:creationId xmlns:a16="http://schemas.microsoft.com/office/drawing/2014/main" id="{F75CDA4B-E3A9-4C57-8876-6F3E87CE31BA}"/>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3" name="Freeform: Shape 62">
              <a:extLst>
                <a:ext uri="{FF2B5EF4-FFF2-40B4-BE49-F238E27FC236}">
                  <a16:creationId xmlns:a16="http://schemas.microsoft.com/office/drawing/2014/main" id="{8AD963A2-4511-4C65-9CE6-8E4DEB14F390}"/>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4" name="Freeform: Shape 63">
              <a:extLst>
                <a:ext uri="{FF2B5EF4-FFF2-40B4-BE49-F238E27FC236}">
                  <a16:creationId xmlns:a16="http://schemas.microsoft.com/office/drawing/2014/main" id="{20A23DF1-476D-44A9-B763-93919A8AB6D2}"/>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5" name="Freeform: Shape 64">
              <a:extLst>
                <a:ext uri="{FF2B5EF4-FFF2-40B4-BE49-F238E27FC236}">
                  <a16:creationId xmlns:a16="http://schemas.microsoft.com/office/drawing/2014/main" id="{0867A50E-776F-4757-BD1C-B7CFA8180DB6}"/>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sp>
          <p:nvSpPr>
            <p:cNvPr id="66" name="Freeform: Shape 65">
              <a:extLst>
                <a:ext uri="{FF2B5EF4-FFF2-40B4-BE49-F238E27FC236}">
                  <a16:creationId xmlns:a16="http://schemas.microsoft.com/office/drawing/2014/main" id="{4F4DBA13-8C4E-43BE-A10D-9F2E161B9E78}"/>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rgbClr val="414142"/>
              </a:solidFill>
              <a:prstDash val="solid"/>
              <a:round/>
            </a:ln>
          </p:spPr>
          <p:txBody>
            <a:bodyPr/>
            <a:lstStyle/>
            <a:p>
              <a:endParaRPr lang="en-US"/>
            </a:p>
          </p:txBody>
        </p:sp>
      </p:grpSp>
      <p:grpSp>
        <p:nvGrpSpPr>
          <p:cNvPr id="40" name="Group 39">
            <a:extLst>
              <a:ext uri="{FF2B5EF4-FFF2-40B4-BE49-F238E27FC236}">
                <a16:creationId xmlns:a16="http://schemas.microsoft.com/office/drawing/2014/main" id="{8596BF82-62C2-4947-B5E5-8EF9511482EE}"/>
              </a:ext>
            </a:extLst>
          </p:cNvPr>
          <p:cNvGrpSpPr/>
          <p:nvPr/>
        </p:nvGrpSpPr>
        <p:grpSpPr>
          <a:xfrm>
            <a:off x="2292775" y="5549038"/>
            <a:ext cx="7850923" cy="146912"/>
            <a:chOff x="2292775" y="5549038"/>
            <a:chExt cx="7850923" cy="146912"/>
          </a:xfrm>
        </p:grpSpPr>
        <p:sp>
          <p:nvSpPr>
            <p:cNvPr id="41" name="Oval 40">
              <a:extLst>
                <a:ext uri="{FF2B5EF4-FFF2-40B4-BE49-F238E27FC236}">
                  <a16:creationId xmlns:a16="http://schemas.microsoft.com/office/drawing/2014/main" id="{F6170AC0-F457-46B8-8D3F-B805EDDB7132}"/>
                </a:ext>
              </a:extLst>
            </p:cNvPr>
            <p:cNvSpPr/>
            <p:nvPr/>
          </p:nvSpPr>
          <p:spPr bwMode="auto">
            <a:xfrm rot="16200000">
              <a:off x="2292775"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Oval 41">
              <a:extLst>
                <a:ext uri="{FF2B5EF4-FFF2-40B4-BE49-F238E27FC236}">
                  <a16:creationId xmlns:a16="http://schemas.microsoft.com/office/drawing/2014/main" id="{F49367F3-AFEF-42BF-B9B9-C19CD81874A9}"/>
                </a:ext>
              </a:extLst>
            </p:cNvPr>
            <p:cNvSpPr/>
            <p:nvPr/>
          </p:nvSpPr>
          <p:spPr bwMode="auto">
            <a:xfrm rot="16200000">
              <a:off x="6144780"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Oval 42">
              <a:extLst>
                <a:ext uri="{FF2B5EF4-FFF2-40B4-BE49-F238E27FC236}">
                  <a16:creationId xmlns:a16="http://schemas.microsoft.com/office/drawing/2014/main" id="{7242CA74-13C2-4276-85C2-1F080285BBBA}"/>
                </a:ext>
              </a:extLst>
            </p:cNvPr>
            <p:cNvSpPr/>
            <p:nvPr/>
          </p:nvSpPr>
          <p:spPr bwMode="auto">
            <a:xfrm rot="16200000">
              <a:off x="9996786" y="5549038"/>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D55DE5A8-E63A-4124-B94E-1530502C7907}"/>
                </a:ext>
              </a:extLst>
            </p:cNvPr>
            <p:cNvCxnSpPr>
              <a:cxnSpLocks/>
            </p:cNvCxnSpPr>
            <p:nvPr/>
          </p:nvCxnSpPr>
          <p:spPr>
            <a:xfrm>
              <a:off x="2607176"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3C6F60-2324-4890-9B6B-9CC9C6D3D4CE}"/>
                </a:ext>
              </a:extLst>
            </p:cNvPr>
            <p:cNvCxnSpPr>
              <a:cxnSpLocks/>
            </p:cNvCxnSpPr>
            <p:nvPr/>
          </p:nvCxnSpPr>
          <p:spPr>
            <a:xfrm>
              <a:off x="6459181" y="5622494"/>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89523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1000" fill="hold"/>
                                        <p:tgtEl>
                                          <p:spTgt spid="51"/>
                                        </p:tgtEl>
                                        <p:attrNameLst>
                                          <p:attrName>ppt_x</p:attrName>
                                        </p:attrNameLst>
                                      </p:cBhvr>
                                      <p:tavLst>
                                        <p:tav tm="0">
                                          <p:val>
                                            <p:strVal val="#ppt_x"/>
                                          </p:val>
                                        </p:tav>
                                        <p:tav tm="100000">
                                          <p:val>
                                            <p:strVal val="#ppt_x"/>
                                          </p:val>
                                        </p:tav>
                                      </p:tavLst>
                                    </p:anim>
                                    <p:anim calcmode="lin" valueType="num">
                                      <p:cBhvr additive="base">
                                        <p:cTn id="8" dur="10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1000" fill="hold"/>
                                        <p:tgtEl>
                                          <p:spTgt spid="84"/>
                                        </p:tgtEl>
                                        <p:attrNameLst>
                                          <p:attrName>ppt_x</p:attrName>
                                        </p:attrNameLst>
                                      </p:cBhvr>
                                      <p:tavLst>
                                        <p:tav tm="0">
                                          <p:val>
                                            <p:strVal val="#ppt_x"/>
                                          </p:val>
                                        </p:tav>
                                        <p:tav tm="100000">
                                          <p:val>
                                            <p:strVal val="#ppt_x"/>
                                          </p:val>
                                        </p:tav>
                                      </p:tavLst>
                                    </p:anim>
                                    <p:anim calcmode="lin" valueType="num">
                                      <p:cBhvr additive="base">
                                        <p:cTn id="12" dur="1000" fill="hold"/>
                                        <p:tgtEl>
                                          <p:spTgt spid="84"/>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000" fill="hold"/>
                                        <p:tgtEl>
                                          <p:spTgt spid="3"/>
                                        </p:tgtEl>
                                        <p:attrNameLst>
                                          <p:attrName>ppt_x</p:attrName>
                                        </p:attrNameLst>
                                      </p:cBhvr>
                                      <p:tavLst>
                                        <p:tav tm="0">
                                          <p:val>
                                            <p:strVal val="#ppt_x"/>
                                          </p:val>
                                        </p:tav>
                                        <p:tav tm="100000">
                                          <p:val>
                                            <p:strVal val="#ppt_x"/>
                                          </p:val>
                                        </p:tav>
                                      </p:tavLst>
                                    </p:anim>
                                    <p:anim calcmode="lin" valueType="num">
                                      <p:cBhvr additive="base">
                                        <p:cTn id="16" dur="10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par>
                          <p:cTn id="21" fill="hold">
                            <p:stCondLst>
                              <p:cond delay="2500"/>
                            </p:stCondLst>
                            <p:childTnLst>
                              <p:par>
                                <p:cTn id="22" presetID="16" presetClass="entr" presetSubtype="37" fill="hold" nodeType="after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barn(outVertical)">
                                      <p:cBhvr>
                                        <p:cTn id="24"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76475" y="515178"/>
            <a:ext cx="10017126" cy="871503"/>
          </a:xfrm>
        </p:spPr>
        <p:txBody>
          <a:bodyPr/>
          <a:lstStyle/>
          <a:p>
            <a:pPr algn="ctr"/>
            <a:r>
              <a:rPr lang="en-US" sz="480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Getting started with ease </a:t>
            </a:r>
          </a:p>
        </p:txBody>
      </p:sp>
      <p:sp>
        <p:nvSpPr>
          <p:cNvPr id="41" name="Text Placeholder 2">
            <a:extLst>
              <a:ext uri="{FF2B5EF4-FFF2-40B4-BE49-F238E27FC236}">
                <a16:creationId xmlns:a16="http://schemas.microsoft.com/office/drawing/2014/main" id="{B8FA157F-B54C-4994-BA2E-67CE6FBBF3A2}"/>
              </a:ext>
            </a:extLst>
          </p:cNvPr>
          <p:cNvSpPr txBox="1">
            <a:spLocks/>
          </p:cNvSpPr>
          <p:nvPr/>
        </p:nvSpPr>
        <p:spPr>
          <a:xfrm>
            <a:off x="2909132" y="2201879"/>
            <a:ext cx="8751810" cy="415364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helm repo add azure Azure/helm-charts</a:t>
            </a:r>
            <a:br>
              <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br>
            <a:endPar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helm install azure/service-broker</a:t>
            </a:r>
            <a:br>
              <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br>
            <a:endPar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helm install azure/</a:t>
            </a:r>
            <a:r>
              <a:rPr kumimoji="0" lang="en-US" sz="2800"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wordpress</a:t>
            </a:r>
            <a:endParaRPr kumimoji="0" lang="en-US" sz="2800"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p:txBody>
      </p:sp>
      <p:sp>
        <p:nvSpPr>
          <p:cNvPr id="19" name="Rectangle 18">
            <a:extLst>
              <a:ext uri="{FF2B5EF4-FFF2-40B4-BE49-F238E27FC236}">
                <a16:creationId xmlns:a16="http://schemas.microsoft.com/office/drawing/2014/main" id="{21A20D82-4874-48E7-8894-99DF4B46621B}"/>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4627CC56-E8A7-4302-9599-CFD89DA1EEA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00C425D-62A6-439D-80A7-AD331C0627C3}"/>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8A023E75-F53B-459F-8460-912CF30D12CB}"/>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C20BCC2-C477-476F-A7E7-8CA784C62F64}"/>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4D3DD9F4-0068-4578-AC30-E536DD32B5EA}"/>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Open Service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Broker API (OSBA)</a:t>
            </a:r>
          </a:p>
        </p:txBody>
      </p:sp>
      <p:sp>
        <p:nvSpPr>
          <p:cNvPr id="32" name="Rectangle: Rounded Corners 31">
            <a:extLst>
              <a:ext uri="{FF2B5EF4-FFF2-40B4-BE49-F238E27FC236}">
                <a16:creationId xmlns:a16="http://schemas.microsoft.com/office/drawing/2014/main" id="{8B061E2C-7B26-4283-81BF-29F199971448}"/>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35" name="Group 34">
            <a:extLst>
              <a:ext uri="{FF2B5EF4-FFF2-40B4-BE49-F238E27FC236}">
                <a16:creationId xmlns:a16="http://schemas.microsoft.com/office/drawing/2014/main" id="{7C44204F-2A6D-411A-B8E2-E351F8129C9A}"/>
              </a:ext>
            </a:extLst>
          </p:cNvPr>
          <p:cNvGrpSpPr/>
          <p:nvPr/>
        </p:nvGrpSpPr>
        <p:grpSpPr>
          <a:xfrm>
            <a:off x="787315" y="383763"/>
            <a:ext cx="558967" cy="539511"/>
            <a:chOff x="2368476" y="589018"/>
            <a:chExt cx="1012508" cy="977265"/>
          </a:xfrm>
        </p:grpSpPr>
        <p:sp>
          <p:nvSpPr>
            <p:cNvPr id="42" name="Freeform: Shape 41">
              <a:extLst>
                <a:ext uri="{FF2B5EF4-FFF2-40B4-BE49-F238E27FC236}">
                  <a16:creationId xmlns:a16="http://schemas.microsoft.com/office/drawing/2014/main" id="{2C06C4B1-48FD-4F7D-B70E-C92A3A1549F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46258407-B535-429D-8843-049FDA5B507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19AF212D-51BB-40B2-A1EC-5D173DA2BA6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8A10280E-770A-478B-98E7-2DD39665E1E5}"/>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186FB00-B5E1-48E7-A607-7215296DF9C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E203F01B-DC80-4126-B45A-0320D8106D2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4D15AA2-E5EA-4461-9A04-38AB7F7EFF57}"/>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96AA3E8E-9B95-429B-8A5B-A6B3EDAF92E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49A5AD2-0710-4B47-867C-6DAEB4FCA6F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D14FCE1-5469-4998-B177-B3EBC21894F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EE002A66-53FF-4946-899D-AEFDD982E96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C2463BD-62D6-4B03-AA2C-474C475EC1C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EB6D8083-E7DA-4DD0-8BA1-EAB45D4A01C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BC53E5B-355C-4CEF-9E67-49F0E123180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87E92FD-D3A6-4C38-8E33-0C9C4FF7F5A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1CFABBD5-D7C0-483B-BDAF-B86BB4FB921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B445FAC-2DCA-4052-82DF-87BC1A01E73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CDEE5491-A4A8-4DCF-9350-9642EB40B8F5}"/>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93402F25-AEF8-448E-A812-D1FD56B1DCC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31A4762-5F0F-4A00-AE6D-95B2ADE1850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C386C8F-AAAE-4216-881C-C0044FBA1B7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FBDBA5C7-495C-4FAD-947D-23FA9F0846DE}"/>
              </a:ext>
            </a:extLst>
          </p:cNvPr>
          <p:cNvGrpSpPr/>
          <p:nvPr/>
        </p:nvGrpSpPr>
        <p:grpSpPr>
          <a:xfrm>
            <a:off x="733398" y="1682031"/>
            <a:ext cx="584655" cy="518563"/>
            <a:chOff x="2878931" y="2940843"/>
            <a:chExt cx="1095375" cy="971550"/>
          </a:xfrm>
        </p:grpSpPr>
        <p:sp>
          <p:nvSpPr>
            <p:cNvPr id="64" name="Freeform: Shape 63">
              <a:extLst>
                <a:ext uri="{FF2B5EF4-FFF2-40B4-BE49-F238E27FC236}">
                  <a16:creationId xmlns:a16="http://schemas.microsoft.com/office/drawing/2014/main" id="{1A4BBFD7-6D32-446F-9D7D-88FE639E786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EFBCA21-6148-452A-8619-85535562AC8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C33034C-0DFC-422A-8D95-7B5F4FD979E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89FDC9E-6B48-46F5-BB5E-C149F0EE1AD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A3CE6E80-2342-4037-9B2C-41E784134A9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812BF72-9448-4E30-A3A7-59EBACD440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22AED13C-1A1F-4194-ADEE-5C9A6C898FEC}"/>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6054AF90-BBA1-4144-BA67-2AA0706A49BE}"/>
              </a:ext>
            </a:extLst>
          </p:cNvPr>
          <p:cNvGrpSpPr/>
          <p:nvPr/>
        </p:nvGrpSpPr>
        <p:grpSpPr>
          <a:xfrm>
            <a:off x="765798" y="5557947"/>
            <a:ext cx="622506" cy="551594"/>
            <a:chOff x="4360069" y="2943701"/>
            <a:chExt cx="1095375" cy="970597"/>
          </a:xfrm>
        </p:grpSpPr>
        <p:sp>
          <p:nvSpPr>
            <p:cNvPr id="72" name="Freeform: Shape 71">
              <a:extLst>
                <a:ext uri="{FF2B5EF4-FFF2-40B4-BE49-F238E27FC236}">
                  <a16:creationId xmlns:a16="http://schemas.microsoft.com/office/drawing/2014/main" id="{86EF25FB-3F12-402B-AEA6-2932F04BF7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FC8F5759-DC33-42E5-9E77-29449E4FEEE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A6D2335A-B413-44AD-88FB-A5693CE672A3}"/>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CAB48F0-DFDF-4CDA-8B02-587EC186181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9F04469-6BDC-44FF-A9BA-D32FA085D85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F9002E8-D00C-42F0-82C8-8567E1B0B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E1C34679-8570-45C1-904A-DE5EB0A1F339}"/>
              </a:ext>
            </a:extLst>
          </p:cNvPr>
          <p:cNvGrpSpPr/>
          <p:nvPr/>
        </p:nvGrpSpPr>
        <p:grpSpPr>
          <a:xfrm>
            <a:off x="703070" y="2979242"/>
            <a:ext cx="660357" cy="523360"/>
            <a:chOff x="3517678" y="3062050"/>
            <a:chExt cx="1225868" cy="971550"/>
          </a:xfrm>
        </p:grpSpPr>
        <p:sp>
          <p:nvSpPr>
            <p:cNvPr id="79" name="Freeform: Shape 78">
              <a:extLst>
                <a:ext uri="{FF2B5EF4-FFF2-40B4-BE49-F238E27FC236}">
                  <a16:creationId xmlns:a16="http://schemas.microsoft.com/office/drawing/2014/main" id="{60214305-7EA8-4A8B-995F-6B6600852F5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26BFC86-85AD-42F6-84EF-B6A53FD0538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EB969474-CEAE-4E63-89AF-387585C10A98}"/>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F2CDD7B-158B-42C1-ABCA-E79E4B6F6FA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5085B321-C3DA-4A34-B795-C83F638AA3A7}"/>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DD52469-D6B5-4B92-8127-B18EE16A3E4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4FACA78-6E6A-44C3-8976-DA401F0297A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F570CE1D-675A-4198-9C92-2FF2F7216A6B}"/>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3DF9AD91-3FC9-4150-8060-006AAB8B7616}"/>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9731F064-93B1-433F-8A63-8EDCA10FAEE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3789B71-CA4B-4417-AFA9-637F0750B15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72AEC2E7-618B-414E-AA33-CEA032EDA60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C1E1C4D-E91B-4649-976E-5D07D8FF55E4}"/>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2" name="Graphic 91">
            <a:extLst>
              <a:ext uri="{FF2B5EF4-FFF2-40B4-BE49-F238E27FC236}">
                <a16:creationId xmlns:a16="http://schemas.microsoft.com/office/drawing/2014/main" id="{F204309C-FD1F-4219-93C4-A663505324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93" name="Rectangle 92">
            <a:hlinkClick r:id="rId5" action="ppaction://hlinksldjump"/>
            <a:extLst>
              <a:ext uri="{FF2B5EF4-FFF2-40B4-BE49-F238E27FC236}">
                <a16:creationId xmlns:a16="http://schemas.microsoft.com/office/drawing/2014/main" id="{CBA2CB5C-93AF-46AF-835F-D02DC46CA35E}"/>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hlinkClick r:id="rId6" action="ppaction://hlinksldjump"/>
            <a:extLst>
              <a:ext uri="{FF2B5EF4-FFF2-40B4-BE49-F238E27FC236}">
                <a16:creationId xmlns:a16="http://schemas.microsoft.com/office/drawing/2014/main" id="{2F6D83AE-CA17-4B74-8F83-89E5D58FD37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6F18B2EB-F959-4A24-A10A-510699AAC5BF}"/>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D972FC1F-20D0-4A76-95C8-E747D9B7253C}"/>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6F4C41F7-66B6-409A-952B-FD8D2936BAFF}"/>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5790736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5037415B-3E93-4FB3-81DC-BA3F71D4802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56364" y="2600703"/>
            <a:ext cx="3661787" cy="2249822"/>
          </a:xfrm>
          <a:prstGeom prst="rect">
            <a:avLst/>
          </a:prstGeom>
          <a:ln w="1905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359025" y="515178"/>
            <a:ext cx="9852026" cy="871503"/>
          </a:xfrm>
        </p:spPr>
        <p:txBody>
          <a:bodyPr/>
          <a:lstStyle/>
          <a:p>
            <a:pPr algn="ctr"/>
            <a:r>
              <a:rPr lang="en-US" sz="480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Resources</a:t>
            </a:r>
          </a:p>
        </p:txBody>
      </p:sp>
      <p:sp>
        <p:nvSpPr>
          <p:cNvPr id="27" name="TextBox 26">
            <a:extLst>
              <a:ext uri="{FF2B5EF4-FFF2-40B4-BE49-F238E27FC236}">
                <a16:creationId xmlns:a16="http://schemas.microsoft.com/office/drawing/2014/main" id="{07F3901C-577E-49B5-B2A9-12EC463E80C2}"/>
              </a:ext>
            </a:extLst>
          </p:cNvPr>
          <p:cNvSpPr txBox="1"/>
          <p:nvPr/>
        </p:nvSpPr>
        <p:spPr>
          <a:xfrm>
            <a:off x="3012154" y="2477515"/>
            <a:ext cx="4108142" cy="1440394"/>
          </a:xfrm>
          <a:prstGeom prst="rect">
            <a:avLst/>
          </a:prstGeom>
          <a:noFill/>
        </p:spPr>
        <p:txBody>
          <a:bodyPr wrap="square" lIns="146304" tIns="0" rIns="146304" bIns="146304" rtlCol="0" anchor="t">
            <a:spAutoFit/>
          </a:bodyPr>
          <a:lstStyle/>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hlinkClick r:id="rId5"/>
              </a:rPr>
              <a:t>OSBA announcement blog</a:t>
            </a:r>
            <a:endParaRPr kumimoji="0" lang="en-US" sz="1600"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a:p>
            <a:pPr marL="285750" marR="0" lvl="0" indent="-285750" algn="l" defTabSz="932742"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1600">
                <a:solidFill>
                  <a:srgbClr val="505050"/>
                </a:solidFill>
                <a:latin typeface="Segoe UI"/>
                <a:cs typeface="Segoe UI Semibold" panose="020B0702040204020203" pitchFamily="34" charset="0"/>
                <a:hlinkClick r:id="rId6"/>
              </a:rPr>
              <a:t>OSBA on GitHub</a:t>
            </a:r>
            <a:r>
              <a:rPr kumimoji="0" lang="en-US" sz="1600" b="0" i="0" u="none" strike="noStrike" kern="1200" cap="none" spc="0" normalizeH="0" baseline="0" noProof="0">
                <a:ln>
                  <a:noFill/>
                </a:ln>
                <a:solidFill>
                  <a:srgbClr val="505050"/>
                </a:solidFill>
                <a:effectLst/>
                <a:uLnTx/>
                <a:uFillTx/>
                <a:latin typeface="Segoe UI"/>
                <a:cs typeface="Segoe UI Semibold" panose="020B0702040204020203" pitchFamily="34" charset="0"/>
                <a:hlinkClick r:id="rId6"/>
              </a:rPr>
              <a:t> </a:t>
            </a:r>
            <a:endParaRPr kumimoji="0" lang="en-US" sz="1600" b="0" i="0" u="none" strike="noStrike" kern="1200" cap="none" spc="0" normalizeH="0" baseline="0" noProof="0">
              <a:ln>
                <a:noFill/>
              </a:ln>
              <a:solidFill>
                <a:srgbClr val="505050"/>
              </a:solidFill>
              <a:effectLst/>
              <a:uLnTx/>
              <a:uFillTx/>
              <a:latin typeface="Segoe UI"/>
              <a:cs typeface="Segoe UI Semibold" panose="020B0702040204020203" pitchFamily="34" charset="0"/>
            </a:endParaRPr>
          </a:p>
          <a:p>
            <a:pPr marL="285750" lvl="0" indent="-285750">
              <a:spcAft>
                <a:spcPts val="1200"/>
              </a:spcAft>
              <a:buFont typeface="Arial" panose="020B0604020202020204" pitchFamily="34" charset="0"/>
              <a:buChar char="•"/>
            </a:pPr>
            <a:r>
              <a:rPr lang="en-US" sz="1600">
                <a:solidFill>
                  <a:srgbClr val="505050"/>
                </a:solidFill>
                <a:cs typeface="Segoe UI Semibold" panose="020B0702040204020203" pitchFamily="34" charset="0"/>
                <a:hlinkClick r:id="rId7"/>
              </a:rPr>
              <a:t>Integrating with Azure-managed services using OSBA</a:t>
            </a:r>
            <a:endParaRPr lang="en-US" sz="1600">
              <a:solidFill>
                <a:srgbClr val="505050"/>
              </a:solidFill>
              <a:cs typeface="Segoe UI Semibold" panose="020B0702040204020203" pitchFamily="34" charset="0"/>
            </a:endParaRPr>
          </a:p>
        </p:txBody>
      </p:sp>
      <p:sp>
        <p:nvSpPr>
          <p:cNvPr id="43" name="TextBox 42">
            <a:extLst>
              <a:ext uri="{FF2B5EF4-FFF2-40B4-BE49-F238E27FC236}">
                <a16:creationId xmlns:a16="http://schemas.microsoft.com/office/drawing/2014/main" id="{40080180-B55F-43FE-89D0-AC3AFB85207B}"/>
              </a:ext>
            </a:extLst>
          </p:cNvPr>
          <p:cNvSpPr txBox="1"/>
          <p:nvPr/>
        </p:nvSpPr>
        <p:spPr>
          <a:xfrm>
            <a:off x="7725780" y="2294030"/>
            <a:ext cx="3391797" cy="184666"/>
          </a:xfrm>
          <a:prstGeom prst="rect">
            <a:avLst/>
          </a:prstGeom>
          <a:noFill/>
        </p:spPr>
        <p:txBody>
          <a:bodyPr wrap="square" lIns="0" tIns="0" rIns="0" bIns="0" rtlCol="0" anchor="t">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Open Service Broker for Azure</a:t>
            </a:r>
          </a:p>
        </p:txBody>
      </p:sp>
      <p:sp>
        <p:nvSpPr>
          <p:cNvPr id="21" name="Rectangle 20">
            <a:extLst>
              <a:ext uri="{FF2B5EF4-FFF2-40B4-BE49-F238E27FC236}">
                <a16:creationId xmlns:a16="http://schemas.microsoft.com/office/drawing/2014/main" id="{14597B9B-39E8-45DC-8BF7-9F4FF02F72BA}"/>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EEDCB12-9C27-476E-A8C5-786365355E7E}"/>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B0FE66B7-F15D-43FB-B04A-F7FD66E0FEC8}"/>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32" name="Rectangle: Rounded Corners 31">
            <a:extLst>
              <a:ext uri="{FF2B5EF4-FFF2-40B4-BE49-F238E27FC236}">
                <a16:creationId xmlns:a16="http://schemas.microsoft.com/office/drawing/2014/main" id="{4B0D2033-C24F-46F8-B271-5339606582E9}"/>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35" name="Rectangle: Rounded Corners 34">
            <a:extLst>
              <a:ext uri="{FF2B5EF4-FFF2-40B4-BE49-F238E27FC236}">
                <a16:creationId xmlns:a16="http://schemas.microsoft.com/office/drawing/2014/main" id="{3CA0B7A2-6D74-4DD0-9C48-2F2CDA219A10}"/>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5511CA9F-B316-41FB-8D94-2DBE6EA77628}"/>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Open Service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Broker API (OSBA)</a:t>
            </a:r>
          </a:p>
        </p:txBody>
      </p:sp>
      <p:sp>
        <p:nvSpPr>
          <p:cNvPr id="42" name="Rectangle: Rounded Corners 41">
            <a:extLst>
              <a:ext uri="{FF2B5EF4-FFF2-40B4-BE49-F238E27FC236}">
                <a16:creationId xmlns:a16="http://schemas.microsoft.com/office/drawing/2014/main" id="{F9B7B6B5-F6A6-4B37-B2D4-1CAC0A22A391}"/>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Release </a:t>
            </a:r>
            <a:b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Automation Tools</a:t>
            </a:r>
          </a:p>
        </p:txBody>
      </p:sp>
      <p:grpSp>
        <p:nvGrpSpPr>
          <p:cNvPr id="44" name="Group 43">
            <a:extLst>
              <a:ext uri="{FF2B5EF4-FFF2-40B4-BE49-F238E27FC236}">
                <a16:creationId xmlns:a16="http://schemas.microsoft.com/office/drawing/2014/main" id="{63C7F0C2-334B-4E9B-9EE5-6AC6639A431A}"/>
              </a:ext>
            </a:extLst>
          </p:cNvPr>
          <p:cNvGrpSpPr/>
          <p:nvPr/>
        </p:nvGrpSpPr>
        <p:grpSpPr>
          <a:xfrm>
            <a:off x="787315" y="383763"/>
            <a:ext cx="558967" cy="539511"/>
            <a:chOff x="2368476" y="589018"/>
            <a:chExt cx="1012508" cy="977265"/>
          </a:xfrm>
        </p:grpSpPr>
        <p:sp>
          <p:nvSpPr>
            <p:cNvPr id="45" name="Freeform: Shape 44">
              <a:extLst>
                <a:ext uri="{FF2B5EF4-FFF2-40B4-BE49-F238E27FC236}">
                  <a16:creationId xmlns:a16="http://schemas.microsoft.com/office/drawing/2014/main" id="{29DB4837-47F1-42DA-967B-DAE9BDB0751F}"/>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45A57A5C-7C41-40A7-9A7A-D2DEA0025BDF}"/>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6EE3169A-05B9-45B7-B38F-108A5C92423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804A540-16DB-4B0F-B9F8-1DEAC2B0BA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8F05949-0C81-406C-8651-B5750DCA75A7}"/>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7D44E819-D26C-4E93-833C-31F8175D52B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902291A1-CA32-481C-B059-000B274A0034}"/>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125C53FB-82B6-4D41-915F-CB1723FF3B6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61FE07D-DC3D-483F-B76A-72B08248ACC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A38C8D57-7AEA-418D-AA23-42A9E2C56418}"/>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975F380A-A68B-485B-9130-43090DAD6416}"/>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DAE0D22-8B16-4193-9775-0ED228505E25}"/>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D0B8968-08B8-4195-920D-AACD3379AFD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2138819-C0A4-49D6-A89D-6A556BA77E8E}"/>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570131A-8B05-4DDD-BD40-7A737E147BC6}"/>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9B144AC-C765-44B2-AA94-B6BCEA409B6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FDF2950D-FA49-4F1D-A3D0-E15A3D7250E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E2ACE6B-89DB-4D17-BCE0-530987DA6EE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3530C2FF-3DE2-4272-8288-41420686B652}"/>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3A49E2E7-6D45-4D53-99D7-936BAD1B9B0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80749FD-60CE-4EC6-AC72-B13FF79DCD4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8FD81871-068E-43C4-8670-CB7D1A928FD3}"/>
              </a:ext>
            </a:extLst>
          </p:cNvPr>
          <p:cNvGrpSpPr/>
          <p:nvPr/>
        </p:nvGrpSpPr>
        <p:grpSpPr>
          <a:xfrm>
            <a:off x="733398" y="1682031"/>
            <a:ext cx="584655" cy="518563"/>
            <a:chOff x="2878931" y="2940843"/>
            <a:chExt cx="1095375" cy="971550"/>
          </a:xfrm>
        </p:grpSpPr>
        <p:sp>
          <p:nvSpPr>
            <p:cNvPr id="67" name="Freeform: Shape 66">
              <a:extLst>
                <a:ext uri="{FF2B5EF4-FFF2-40B4-BE49-F238E27FC236}">
                  <a16:creationId xmlns:a16="http://schemas.microsoft.com/office/drawing/2014/main" id="{42F6A575-A6FC-4DDB-BBB1-E68A840A602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491C81B5-BB6C-4AF5-A48A-37C17074040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E2A1FBEC-9A94-4B1D-8A30-71DAC52BB7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D10E595-3DAF-4682-8868-22AF50DEBC5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549A3E69-30D9-4DBE-AC17-1838BB5D7745}"/>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0B6E920-5C1A-41DE-94E8-2A98A58CC2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874B6DD6-C3D8-4D49-8987-80CA98D3A7A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A3EF0AF0-680D-4B82-BA76-BA6F19BD44EE}"/>
              </a:ext>
            </a:extLst>
          </p:cNvPr>
          <p:cNvGrpSpPr/>
          <p:nvPr/>
        </p:nvGrpSpPr>
        <p:grpSpPr>
          <a:xfrm>
            <a:off x="765798" y="5557947"/>
            <a:ext cx="622506" cy="551594"/>
            <a:chOff x="4360069" y="2943701"/>
            <a:chExt cx="1095375" cy="970597"/>
          </a:xfrm>
        </p:grpSpPr>
        <p:sp>
          <p:nvSpPr>
            <p:cNvPr id="75" name="Freeform: Shape 74">
              <a:extLst>
                <a:ext uri="{FF2B5EF4-FFF2-40B4-BE49-F238E27FC236}">
                  <a16:creationId xmlns:a16="http://schemas.microsoft.com/office/drawing/2014/main" id="{F564BD09-1366-4CDC-AB14-8FD68673EC5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E7A1E9C-6D8C-4C6D-9A88-4B3034870126}"/>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EA2A679-4A2D-49C8-BA68-7ACC0A712D4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0039C23-37A5-40EC-B35D-A27A2B6ADB5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8FAA4AB-B6F1-4D3F-99EB-3A82D7344E90}"/>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A54AB9A1-CD10-4476-989A-72FB884764C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E31A5E63-E07C-45E4-8020-0A4A1503B5B8}"/>
              </a:ext>
            </a:extLst>
          </p:cNvPr>
          <p:cNvGrpSpPr/>
          <p:nvPr/>
        </p:nvGrpSpPr>
        <p:grpSpPr>
          <a:xfrm>
            <a:off x="703070" y="2979242"/>
            <a:ext cx="660357" cy="523360"/>
            <a:chOff x="3517678" y="3062050"/>
            <a:chExt cx="1225868" cy="971550"/>
          </a:xfrm>
        </p:grpSpPr>
        <p:sp>
          <p:nvSpPr>
            <p:cNvPr id="82" name="Freeform: Shape 81">
              <a:extLst>
                <a:ext uri="{FF2B5EF4-FFF2-40B4-BE49-F238E27FC236}">
                  <a16:creationId xmlns:a16="http://schemas.microsoft.com/office/drawing/2014/main" id="{D1A1E79A-13FB-4600-8FF0-A6A2B43E39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7C442B4-693F-45EA-83F6-17FF7F89F44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550BCD8-B131-4B5D-8EDE-58E5710425D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DD541B51-6336-4D94-8AC2-23FB68B5F17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9D03CF4-1650-4212-980B-B7F49FF5177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BE631441-1EC6-4610-81E6-4CF6AB711C6F}"/>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67F4E1F6-B1D6-49E0-A5D1-C53EF1D92AE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DC315E57-9887-4CEF-B1EC-4637EFD17DE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49D75B5-A38D-42F7-828B-4D71A181B7F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BE8B41A5-3EB9-4617-A377-D08C8D075D8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C8FE3DA-BC60-40B5-8996-1E895846E170}"/>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17FDD0F-C9E6-4685-89B5-420544726EE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FA35BF6C-2EBA-454E-8A5E-4B8C71D1BBC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5" name="Graphic 94">
            <a:extLst>
              <a:ext uri="{FF2B5EF4-FFF2-40B4-BE49-F238E27FC236}">
                <a16:creationId xmlns:a16="http://schemas.microsoft.com/office/drawing/2014/main" id="{EF0CB4E7-D026-4E4E-B319-D694CD2A27A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103" y="4179136"/>
            <a:ext cx="607142" cy="613272"/>
          </a:xfrm>
          <a:prstGeom prst="rect">
            <a:avLst/>
          </a:prstGeom>
        </p:spPr>
      </p:pic>
      <p:sp>
        <p:nvSpPr>
          <p:cNvPr id="96" name="Rectangle 95">
            <a:hlinkClick r:id="rId10" action="ppaction://hlinksldjump"/>
            <a:extLst>
              <a:ext uri="{FF2B5EF4-FFF2-40B4-BE49-F238E27FC236}">
                <a16:creationId xmlns:a16="http://schemas.microsoft.com/office/drawing/2014/main" id="{5B82E296-8229-4CDF-820E-801605C84EBA}"/>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hlinkClick r:id="rId11" action="ppaction://hlinksldjump"/>
            <a:extLst>
              <a:ext uri="{FF2B5EF4-FFF2-40B4-BE49-F238E27FC236}">
                <a16:creationId xmlns:a16="http://schemas.microsoft.com/office/drawing/2014/main" id="{40FC1776-4B58-429A-A4F1-6F46CB8D202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hlinkClick r:id="rId12" action="ppaction://hlinksldjump"/>
            <a:extLst>
              <a:ext uri="{FF2B5EF4-FFF2-40B4-BE49-F238E27FC236}">
                <a16:creationId xmlns:a16="http://schemas.microsoft.com/office/drawing/2014/main" id="{F82D5C55-6B17-41A6-BE0A-ACCC4060397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hlinkClick r:id="rId13" action="ppaction://hlinksldjump"/>
            <a:extLst>
              <a:ext uri="{FF2B5EF4-FFF2-40B4-BE49-F238E27FC236}">
                <a16:creationId xmlns:a16="http://schemas.microsoft.com/office/drawing/2014/main" id="{3AF99B51-EF55-4A2E-9BB3-284918C24704}"/>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14" action="ppaction://hlinksldjump"/>
            <a:extLst>
              <a:ext uri="{FF2B5EF4-FFF2-40B4-BE49-F238E27FC236}">
                <a16:creationId xmlns:a16="http://schemas.microsoft.com/office/drawing/2014/main" id="{CF24CD0D-BDCE-4AD3-BF78-4F2D604D8C86}"/>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255374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Release automation tools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60168"/>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962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546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6090"/>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671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72367"/>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7243"/>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5152"/>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9288"/>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4970"/>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62045"/>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41565"/>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7391"/>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71584"/>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latin typeface="Segoe UI Semibold" panose="020B0702040204020203" pitchFamily="34" charset="0"/>
                <a:cs typeface="Segoe UI Semibold" panose="020B0702040204020203" pitchFamily="34" charset="0"/>
              </a:rPr>
              <a:t>Release </a:t>
            </a:r>
            <a:br>
              <a:rPr lang="en-US" sz="1200">
                <a:latin typeface="Segoe UI Semibold" panose="020B0702040204020203" pitchFamily="34" charset="0"/>
                <a:cs typeface="Segoe UI Semibold" panose="020B0702040204020203" pitchFamily="34" charset="0"/>
              </a:rPr>
            </a:br>
            <a:r>
              <a:rPr lang="en-US" sz="1200">
                <a:latin typeface="Segoe UI Semibold" panose="020B0702040204020203" pitchFamily="34"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91226"/>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51418"/>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609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21592"/>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20323"/>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417660" y="4798500"/>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4916"/>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6176"/>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80781"/>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82738"/>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8756"/>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4338"/>
            <a:ext cx="496113" cy="439598"/>
            <a:chOff x="4360069" y="2943701"/>
            <a:chExt cx="1095375" cy="970597"/>
          </a:xfrm>
          <a:solidFill>
            <a:srgbClr val="E1E5ED"/>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tx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tx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tx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4443"/>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8113"/>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8420"/>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BA802DC4-A2A1-4458-9B0A-A1F24ACA24C8}"/>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FFE5413A-209C-47AA-9C7B-9F6EF45FFF29}"/>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87A7C30E-4EAC-406A-AD93-F19A1757B061}"/>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CC7FB23B-714F-4DB3-8ED3-A45461891F4C}"/>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CE762FE6-C91B-43F4-9E38-82AF5042D4CE}"/>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10768508-795E-403C-A91C-E931399FACA1}"/>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A94826FA-3588-468B-BB52-83F1C52F172F}"/>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9945C9BA-1698-4D30-A3A3-8B77DE9BF7F8}"/>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132E493D-7B42-45EA-891E-D7D0CBCDF51A}"/>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6E2C6226-2355-495E-BFC4-28443FF6A95E}"/>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479F999C-B99D-40A6-A17E-2826E82192B0}"/>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545894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56864" y="2645605"/>
            <a:ext cx="1194360" cy="1243710"/>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58831" y="2851001"/>
            <a:ext cx="1835638" cy="1075134"/>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13620" y="2718311"/>
            <a:ext cx="1804802" cy="1098296"/>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818609" y="555770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86771" y="5631158"/>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6080587" y="555770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342565" y="555770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604543" y="5557702"/>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348749" y="5631158"/>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610727" y="5631158"/>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904574" y="4146474"/>
            <a:ext cx="1966714"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170686" y="4146474"/>
            <a:ext cx="1966714"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432664" y="4146474"/>
            <a:ext cx="1966714"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694642" y="4146474"/>
            <a:ext cx="1966714" cy="1126462"/>
          </a:xfrm>
          <a:prstGeom prst="rect">
            <a:avLst/>
          </a:prstGeom>
          <a:noFill/>
        </p:spPr>
        <p:txBody>
          <a:bodyPr wrap="square" lIns="146304" tIns="146304" rIns="146304" bIns="146304" rtlCol="0" anchor="t">
            <a:spAutoFit/>
          </a:bodyPr>
          <a:lstStyle/>
          <a:p>
            <a:pPr algn="ctr">
              <a:spcAft>
                <a:spcPts val="600"/>
              </a:spcAft>
            </a:pPr>
            <a:r>
              <a:rPr lang="en-US">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813959" y="3082539"/>
            <a:ext cx="1728079" cy="398305"/>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87315" y="383763"/>
            <a:ext cx="558967" cy="539511"/>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0" name="Group 139">
            <a:extLst>
              <a:ext uri="{FF2B5EF4-FFF2-40B4-BE49-F238E27FC236}">
                <a16:creationId xmlns:a16="http://schemas.microsoft.com/office/drawing/2014/main" id="{A0B691B8-9B91-4285-8902-3F04E56DA27A}"/>
              </a:ext>
            </a:extLst>
          </p:cNvPr>
          <p:cNvGrpSpPr/>
          <p:nvPr/>
        </p:nvGrpSpPr>
        <p:grpSpPr>
          <a:xfrm>
            <a:off x="733398" y="1682031"/>
            <a:ext cx="584655" cy="518563"/>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65798" y="5557947"/>
            <a:ext cx="622506" cy="551594"/>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703070" y="2979242"/>
            <a:ext cx="660357" cy="523360"/>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103" y="4179136"/>
            <a:ext cx="607142" cy="613272"/>
          </a:xfrm>
          <a:prstGeom prst="rect">
            <a:avLst/>
          </a:prstGeom>
        </p:spPr>
      </p:pic>
      <p:sp>
        <p:nvSpPr>
          <p:cNvPr id="78" name="Rectangle 77">
            <a:hlinkClick r:id="rId10" action="ppaction://hlinksldjump"/>
            <a:extLst>
              <a:ext uri="{FF2B5EF4-FFF2-40B4-BE49-F238E27FC236}">
                <a16:creationId xmlns:a16="http://schemas.microsoft.com/office/drawing/2014/main" id="{DE89E25D-6086-4CC1-9ED8-2808AEEA162F}"/>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hlinkClick r:id="rId11" action="ppaction://hlinksldjump"/>
            <a:extLst>
              <a:ext uri="{FF2B5EF4-FFF2-40B4-BE49-F238E27FC236}">
                <a16:creationId xmlns:a16="http://schemas.microsoft.com/office/drawing/2014/main" id="{BBA3012B-A633-45F6-A887-CA70A8AC00F5}"/>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hlinkClick r:id="rId12" action="ppaction://hlinksldjump"/>
            <a:extLst>
              <a:ext uri="{FF2B5EF4-FFF2-40B4-BE49-F238E27FC236}">
                <a16:creationId xmlns:a16="http://schemas.microsoft.com/office/drawing/2014/main" id="{6B152F37-F5D6-45F6-ADF6-2734007A12A2}"/>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a:hlinkClick r:id="rId13" action="ppaction://hlinksldjump"/>
            <a:extLst>
              <a:ext uri="{FF2B5EF4-FFF2-40B4-BE49-F238E27FC236}">
                <a16:creationId xmlns:a16="http://schemas.microsoft.com/office/drawing/2014/main" id="{26948407-1D2C-43B7-A33B-68A9760F6679}"/>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hlinkClick r:id="rId14" action="ppaction://hlinksldjump"/>
            <a:extLst>
              <a:ext uri="{FF2B5EF4-FFF2-40B4-BE49-F238E27FC236}">
                <a16:creationId xmlns:a16="http://schemas.microsoft.com/office/drawing/2014/main" id="{7E5D379A-D73D-4622-A0B8-716349F323A3}"/>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107894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74733" y="515178"/>
            <a:ext cx="8820609" cy="871503"/>
          </a:xfrm>
        </p:spPr>
        <p:txBody>
          <a:bodyPr/>
          <a:lstStyle/>
          <a:p>
            <a:pPr algn="ctr"/>
            <a:r>
              <a:rPr lang="en-US" sz="4800">
                <a:solidFill>
                  <a:schemeClr val="tx1"/>
                </a:solidFill>
              </a:rPr>
              <a:t>Release automation workflow</a:t>
            </a:r>
          </a:p>
        </p:txBody>
      </p:sp>
      <p:sp>
        <p:nvSpPr>
          <p:cNvPr id="2" name="Rectangle: Rounded Corners 1">
            <a:extLst>
              <a:ext uri="{FF2B5EF4-FFF2-40B4-BE49-F238E27FC236}">
                <a16:creationId xmlns:a16="http://schemas.microsoft.com/office/drawing/2014/main" id="{A441A870-F1F8-40D6-B8FB-DFEDFD5B6365}"/>
              </a:ext>
            </a:extLst>
          </p:cNvPr>
          <p:cNvSpPr/>
          <p:nvPr/>
        </p:nvSpPr>
        <p:spPr bwMode="auto">
          <a:xfrm>
            <a:off x="2834000"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New directory</a:t>
            </a:r>
          </a:p>
        </p:txBody>
      </p:sp>
      <p:sp>
        <p:nvSpPr>
          <p:cNvPr id="20" name="Rectangle: Rounded Corners 19">
            <a:extLst>
              <a:ext uri="{FF2B5EF4-FFF2-40B4-BE49-F238E27FC236}">
                <a16:creationId xmlns:a16="http://schemas.microsoft.com/office/drawing/2014/main" id="{5F37634F-194D-4356-A360-7C460FE66DCC}"/>
              </a:ext>
            </a:extLst>
          </p:cNvPr>
          <p:cNvSpPr/>
          <p:nvPr/>
        </p:nvSpPr>
        <p:spPr bwMode="auto">
          <a:xfrm>
            <a:off x="6433649"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Add a code file</a:t>
            </a:r>
          </a:p>
        </p:txBody>
      </p:sp>
      <p:sp>
        <p:nvSpPr>
          <p:cNvPr id="21" name="Rectangle: Rounded Corners 20">
            <a:extLst>
              <a:ext uri="{FF2B5EF4-FFF2-40B4-BE49-F238E27FC236}">
                <a16:creationId xmlns:a16="http://schemas.microsoft.com/office/drawing/2014/main" id="{BE997ACE-41A8-456D-AED9-A67208A63A37}"/>
              </a:ext>
            </a:extLst>
          </p:cNvPr>
          <p:cNvSpPr/>
          <p:nvPr/>
        </p:nvSpPr>
        <p:spPr bwMode="auto">
          <a:xfrm>
            <a:off x="10033298"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create</a:t>
            </a:r>
          </a:p>
        </p:txBody>
      </p:sp>
      <p:sp>
        <p:nvSpPr>
          <p:cNvPr id="41" name="Diamond 40">
            <a:extLst>
              <a:ext uri="{FF2B5EF4-FFF2-40B4-BE49-F238E27FC236}">
                <a16:creationId xmlns:a16="http://schemas.microsoft.com/office/drawing/2014/main" id="{FE24EF66-AF83-45F1-A1C1-A497BA913628}"/>
              </a:ext>
            </a:extLst>
          </p:cNvPr>
          <p:cNvSpPr/>
          <p:nvPr/>
        </p:nvSpPr>
        <p:spPr bwMode="auto">
          <a:xfrm>
            <a:off x="5243882" y="4771699"/>
            <a:ext cx="1695600" cy="1014952"/>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Deploy code container chart </a:t>
            </a:r>
          </a:p>
        </p:txBody>
      </p:sp>
      <p:sp>
        <p:nvSpPr>
          <p:cNvPr id="23" name="Rectangle: Rounded Corners 22">
            <a:extLst>
              <a:ext uri="{FF2B5EF4-FFF2-40B4-BE49-F238E27FC236}">
                <a16:creationId xmlns:a16="http://schemas.microsoft.com/office/drawing/2014/main" id="{53BF8551-05B0-4775-A48B-13F0A127923E}"/>
              </a:ext>
            </a:extLst>
          </p:cNvPr>
          <p:cNvSpPr/>
          <p:nvPr/>
        </p:nvSpPr>
        <p:spPr bwMode="auto">
          <a:xfrm>
            <a:off x="10033298" y="3612667"/>
            <a:ext cx="1691640"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up</a:t>
            </a:r>
          </a:p>
        </p:txBody>
      </p:sp>
      <p:sp>
        <p:nvSpPr>
          <p:cNvPr id="24" name="Rectangle: Rounded Corners 23">
            <a:extLst>
              <a:ext uri="{FF2B5EF4-FFF2-40B4-BE49-F238E27FC236}">
                <a16:creationId xmlns:a16="http://schemas.microsoft.com/office/drawing/2014/main" id="{13639DFA-EB8A-4D7B-9BA4-60BECA05B16A}"/>
              </a:ext>
            </a:extLst>
          </p:cNvPr>
          <p:cNvSpPr/>
          <p:nvPr/>
        </p:nvSpPr>
        <p:spPr bwMode="auto">
          <a:xfrm>
            <a:off x="7639884" y="3612667"/>
            <a:ext cx="1691640"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commit</a:t>
            </a:r>
          </a:p>
        </p:txBody>
      </p:sp>
      <p:sp>
        <p:nvSpPr>
          <p:cNvPr id="27" name="Diamond 26">
            <a:extLst>
              <a:ext uri="{FF2B5EF4-FFF2-40B4-BE49-F238E27FC236}">
                <a16:creationId xmlns:a16="http://schemas.microsoft.com/office/drawing/2014/main" id="{01F7A6C6-1AE4-4873-97B4-E76BDF677A53}"/>
              </a:ext>
            </a:extLst>
          </p:cNvPr>
          <p:cNvSpPr/>
          <p:nvPr/>
        </p:nvSpPr>
        <p:spPr bwMode="auto">
          <a:xfrm>
            <a:off x="5242510" y="3369113"/>
            <a:ext cx="1695600" cy="1014952"/>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Does it work?</a:t>
            </a:r>
          </a:p>
        </p:txBody>
      </p:sp>
      <p:cxnSp>
        <p:nvCxnSpPr>
          <p:cNvPr id="10" name="Straight Arrow Connector 9">
            <a:extLst>
              <a:ext uri="{FF2B5EF4-FFF2-40B4-BE49-F238E27FC236}">
                <a16:creationId xmlns:a16="http://schemas.microsoft.com/office/drawing/2014/main" id="{4D98413B-DFEF-4DD3-801A-31CD593CC5A3}"/>
              </a:ext>
            </a:extLst>
          </p:cNvPr>
          <p:cNvCxnSpPr>
            <a:stCxn id="2" idx="3"/>
            <a:endCxn id="20" idx="1"/>
          </p:cNvCxnSpPr>
          <p:nvPr/>
        </p:nvCxnSpPr>
        <p:spPr>
          <a:xfrm>
            <a:off x="4525640" y="2521644"/>
            <a:ext cx="190800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B7B9FD-F505-4730-9483-4CC0C16072EC}"/>
              </a:ext>
            </a:extLst>
          </p:cNvPr>
          <p:cNvCxnSpPr>
            <a:cxnSpLocks/>
            <a:stCxn id="20" idx="3"/>
            <a:endCxn id="21" idx="1"/>
          </p:cNvCxnSpPr>
          <p:nvPr/>
        </p:nvCxnSpPr>
        <p:spPr>
          <a:xfrm>
            <a:off x="8125289" y="2521644"/>
            <a:ext cx="190800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818AAEF-A347-4283-AAFC-04D203C2C8AE}"/>
              </a:ext>
            </a:extLst>
          </p:cNvPr>
          <p:cNvCxnSpPr>
            <a:cxnSpLocks/>
            <a:stCxn id="23" idx="1"/>
            <a:endCxn id="24" idx="3"/>
          </p:cNvCxnSpPr>
          <p:nvPr/>
        </p:nvCxnSpPr>
        <p:spPr>
          <a:xfrm flipH="1">
            <a:off x="9331524" y="3876589"/>
            <a:ext cx="701774"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CD5661E-0A17-48A3-930C-1E1971E2DF51}"/>
              </a:ext>
            </a:extLst>
          </p:cNvPr>
          <p:cNvCxnSpPr>
            <a:cxnSpLocks/>
            <a:stCxn id="24" idx="1"/>
            <a:endCxn id="27" idx="3"/>
          </p:cNvCxnSpPr>
          <p:nvPr/>
        </p:nvCxnSpPr>
        <p:spPr>
          <a:xfrm flipH="1">
            <a:off x="6938110" y="3876589"/>
            <a:ext cx="701774"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E2E04AE-BE20-4A00-A918-C00090138CE2}"/>
              </a:ext>
            </a:extLst>
          </p:cNvPr>
          <p:cNvCxnSpPr>
            <a:cxnSpLocks/>
            <a:stCxn id="27" idx="1"/>
            <a:endCxn id="60" idx="3"/>
          </p:cNvCxnSpPr>
          <p:nvPr/>
        </p:nvCxnSpPr>
        <p:spPr>
          <a:xfrm flipH="1">
            <a:off x="4525640" y="3876589"/>
            <a:ext cx="716870" cy="250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A860010-4D49-4C43-9620-773676FEA5EE}"/>
              </a:ext>
            </a:extLst>
          </p:cNvPr>
          <p:cNvCxnSpPr>
            <a:cxnSpLocks/>
            <a:stCxn id="27" idx="2"/>
            <a:endCxn id="41" idx="0"/>
          </p:cNvCxnSpPr>
          <p:nvPr/>
        </p:nvCxnSpPr>
        <p:spPr>
          <a:xfrm>
            <a:off x="6090310" y="4384065"/>
            <a:ext cx="1372" cy="38763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5CE0ECB0-8C4E-45FA-A50D-CFCF9B030BED}"/>
              </a:ext>
            </a:extLst>
          </p:cNvPr>
          <p:cNvCxnSpPr>
            <a:cxnSpLocks/>
            <a:stCxn id="41" idx="3"/>
            <a:endCxn id="23" idx="2"/>
          </p:cNvCxnSpPr>
          <p:nvPr/>
        </p:nvCxnSpPr>
        <p:spPr>
          <a:xfrm flipV="1">
            <a:off x="6939482" y="4140511"/>
            <a:ext cx="3939636" cy="1138664"/>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8EC7433B-78B4-450C-9CF9-24752D3BA2D4}"/>
              </a:ext>
            </a:extLst>
          </p:cNvPr>
          <p:cNvSpPr/>
          <p:nvPr/>
        </p:nvSpPr>
        <p:spPr bwMode="auto">
          <a:xfrm>
            <a:off x="2834000" y="3615174"/>
            <a:ext cx="1691640" cy="527844"/>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Git push</a:t>
            </a:r>
          </a:p>
        </p:txBody>
      </p:sp>
      <p:cxnSp>
        <p:nvCxnSpPr>
          <p:cNvPr id="65" name="Straight Arrow Connector 64">
            <a:extLst>
              <a:ext uri="{FF2B5EF4-FFF2-40B4-BE49-F238E27FC236}">
                <a16:creationId xmlns:a16="http://schemas.microsoft.com/office/drawing/2014/main" id="{AB42453B-8985-4BFA-ADB0-89D9D80D76AA}"/>
              </a:ext>
            </a:extLst>
          </p:cNvPr>
          <p:cNvCxnSpPr>
            <a:cxnSpLocks/>
            <a:stCxn id="60" idx="2"/>
            <a:endCxn id="85" idx="0"/>
          </p:cNvCxnSpPr>
          <p:nvPr/>
        </p:nvCxnSpPr>
        <p:spPr>
          <a:xfrm>
            <a:off x="3679820" y="4143018"/>
            <a:ext cx="0" cy="117079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8730D0-487F-452D-B6FB-E9D0F72D04A9}"/>
              </a:ext>
            </a:extLst>
          </p:cNvPr>
          <p:cNvCxnSpPr>
            <a:cxnSpLocks/>
            <a:stCxn id="21" idx="2"/>
            <a:endCxn id="23" idx="0"/>
          </p:cNvCxnSpPr>
          <p:nvPr/>
        </p:nvCxnSpPr>
        <p:spPr>
          <a:xfrm>
            <a:off x="10879118" y="2785566"/>
            <a:ext cx="0" cy="82710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6A42E27-DAA5-460B-A2B2-0DC15C5112E4}"/>
              </a:ext>
            </a:extLst>
          </p:cNvPr>
          <p:cNvSpPr/>
          <p:nvPr/>
        </p:nvSpPr>
        <p:spPr>
          <a:xfrm>
            <a:off x="6160658" y="4400196"/>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75" name="Rectangle 74">
            <a:extLst>
              <a:ext uri="{FF2B5EF4-FFF2-40B4-BE49-F238E27FC236}">
                <a16:creationId xmlns:a16="http://schemas.microsoft.com/office/drawing/2014/main" id="{0EE239C8-3463-4389-92C2-0556CBBE8E26}"/>
              </a:ext>
            </a:extLst>
          </p:cNvPr>
          <p:cNvSpPr/>
          <p:nvPr/>
        </p:nvSpPr>
        <p:spPr>
          <a:xfrm>
            <a:off x="4725540" y="3459650"/>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sp>
        <p:nvSpPr>
          <p:cNvPr id="76" name="Rectangle 75">
            <a:extLst>
              <a:ext uri="{FF2B5EF4-FFF2-40B4-BE49-F238E27FC236}">
                <a16:creationId xmlns:a16="http://schemas.microsoft.com/office/drawing/2014/main" id="{5732462E-434C-45CB-A45F-CA9ECDDF99F2}"/>
              </a:ext>
            </a:extLst>
          </p:cNvPr>
          <p:cNvSpPr/>
          <p:nvPr/>
        </p:nvSpPr>
        <p:spPr>
          <a:xfrm>
            <a:off x="2834000" y="1494081"/>
            <a:ext cx="1325363" cy="258532"/>
          </a:xfrm>
          <a:prstGeom prst="rect">
            <a:avLst/>
          </a:prstGeom>
        </p:spPr>
        <p:txBody>
          <a:bodyPr wrap="none" lIns="0" rIns="0">
            <a:spAutoFit/>
          </a:bodyPr>
          <a:lstStyle/>
          <a:p>
            <a:pPr defTabSz="932472" fontAlgn="base">
              <a:lnSpc>
                <a:spcPct val="90000"/>
              </a:lnSpc>
              <a:spcBef>
                <a:spcPct val="0"/>
              </a:spcBef>
              <a:spcAft>
                <a:spcPct val="0"/>
              </a:spcAft>
            </a:pPr>
            <a:r>
              <a:rPr lang="en-US" sz="1200">
                <a:cs typeface="Segoe UI Semibold" panose="020B0702040204020203" pitchFamily="34" charset="0"/>
              </a:rPr>
              <a:t>New code directory</a:t>
            </a:r>
          </a:p>
        </p:txBody>
      </p:sp>
      <p:cxnSp>
        <p:nvCxnSpPr>
          <p:cNvPr id="77" name="Straight Arrow Connector 76">
            <a:extLst>
              <a:ext uri="{FF2B5EF4-FFF2-40B4-BE49-F238E27FC236}">
                <a16:creationId xmlns:a16="http://schemas.microsoft.com/office/drawing/2014/main" id="{1D06A4CE-AD0E-4C73-9D40-9F312D849E47}"/>
              </a:ext>
            </a:extLst>
          </p:cNvPr>
          <p:cNvCxnSpPr>
            <a:cxnSpLocks/>
          </p:cNvCxnSpPr>
          <p:nvPr/>
        </p:nvCxnSpPr>
        <p:spPr>
          <a:xfrm>
            <a:off x="2999126" y="1822336"/>
            <a:ext cx="0" cy="558958"/>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B3AC1AA5-7978-4554-903C-A19C7DBF21DA}"/>
              </a:ext>
            </a:extLst>
          </p:cNvPr>
          <p:cNvSpPr/>
          <p:nvPr/>
        </p:nvSpPr>
        <p:spPr>
          <a:xfrm>
            <a:off x="6433649" y="1494081"/>
            <a:ext cx="1173335" cy="258532"/>
          </a:xfrm>
          <a:prstGeom prst="rect">
            <a:avLst/>
          </a:prstGeom>
        </p:spPr>
        <p:txBody>
          <a:bodyPr wrap="none" lIns="0" rIns="0">
            <a:spAutoFit/>
          </a:bodyPr>
          <a:lstStyle/>
          <a:p>
            <a:pPr defTabSz="932472" fontAlgn="base">
              <a:lnSpc>
                <a:spcPct val="90000"/>
              </a:lnSpc>
              <a:spcBef>
                <a:spcPct val="0"/>
              </a:spcBef>
              <a:spcAft>
                <a:spcPct val="0"/>
              </a:spcAft>
            </a:pPr>
            <a:r>
              <a:rPr lang="en-US" sz="1200">
                <a:cs typeface="Segoe UI Semibold" panose="020B0702040204020203" pitchFamily="34" charset="0"/>
              </a:rPr>
              <a:t>Create a code file</a:t>
            </a:r>
          </a:p>
        </p:txBody>
      </p:sp>
      <p:cxnSp>
        <p:nvCxnSpPr>
          <p:cNvPr id="80" name="Straight Arrow Connector 79">
            <a:extLst>
              <a:ext uri="{FF2B5EF4-FFF2-40B4-BE49-F238E27FC236}">
                <a16:creationId xmlns:a16="http://schemas.microsoft.com/office/drawing/2014/main" id="{5C54C0A3-B3D1-4130-9807-D90FAAF88FA0}"/>
              </a:ext>
            </a:extLst>
          </p:cNvPr>
          <p:cNvCxnSpPr>
            <a:cxnSpLocks/>
          </p:cNvCxnSpPr>
          <p:nvPr/>
        </p:nvCxnSpPr>
        <p:spPr>
          <a:xfrm>
            <a:off x="6598775" y="1822336"/>
            <a:ext cx="0" cy="558958"/>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0D60EE-D4FC-4551-8F75-4FA47E8EB931}"/>
              </a:ext>
            </a:extLst>
          </p:cNvPr>
          <p:cNvSpPr/>
          <p:nvPr/>
        </p:nvSpPr>
        <p:spPr>
          <a:xfrm>
            <a:off x="10033299" y="1494080"/>
            <a:ext cx="1853900" cy="590931"/>
          </a:xfrm>
          <a:prstGeom prst="rect">
            <a:avLst/>
          </a:prstGeom>
        </p:spPr>
        <p:txBody>
          <a:bodyPr wrap="square" lIns="0" rIns="0">
            <a:spAutoFit/>
          </a:bodyPr>
          <a:lstStyle/>
          <a:p>
            <a:pPr defTabSz="932472" fontAlgn="base">
              <a:lnSpc>
                <a:spcPct val="90000"/>
              </a:lnSpc>
              <a:spcBef>
                <a:spcPct val="0"/>
              </a:spcBef>
              <a:spcAft>
                <a:spcPct val="0"/>
              </a:spcAft>
            </a:pPr>
            <a:r>
              <a:rPr lang="en-US" sz="1200">
                <a:cs typeface="Segoe UI Semibold" panose="020B0702040204020203" pitchFamily="34" charset="0"/>
              </a:rPr>
              <a:t>Draft creates a </a:t>
            </a:r>
            <a:r>
              <a:rPr lang="en-US" sz="1200" err="1">
                <a:cs typeface="Segoe UI Semibold" panose="020B0702040204020203" pitchFamily="34" charset="0"/>
              </a:rPr>
              <a:t>dockerfile</a:t>
            </a:r>
            <a:r>
              <a:rPr lang="en-US" sz="1200">
                <a:cs typeface="Segoe UI Semibold" panose="020B0702040204020203" pitchFamily="34" charset="0"/>
              </a:rPr>
              <a:t> and a Helm chart for service composition</a:t>
            </a:r>
          </a:p>
        </p:txBody>
      </p:sp>
      <p:cxnSp>
        <p:nvCxnSpPr>
          <p:cNvPr id="82" name="Straight Arrow Connector 81">
            <a:extLst>
              <a:ext uri="{FF2B5EF4-FFF2-40B4-BE49-F238E27FC236}">
                <a16:creationId xmlns:a16="http://schemas.microsoft.com/office/drawing/2014/main" id="{E1881BB1-7B0C-4BDB-B3C3-29B6AFC2CF8E}"/>
              </a:ext>
            </a:extLst>
          </p:cNvPr>
          <p:cNvCxnSpPr>
            <a:cxnSpLocks/>
          </p:cNvCxnSpPr>
          <p:nvPr/>
        </p:nvCxnSpPr>
        <p:spPr>
          <a:xfrm>
            <a:off x="10198424" y="2100998"/>
            <a:ext cx="0" cy="280296"/>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721D0267-9FE7-4D55-9256-10F65F53740F}"/>
              </a:ext>
            </a:extLst>
          </p:cNvPr>
          <p:cNvSpPr/>
          <p:nvPr/>
        </p:nvSpPr>
        <p:spPr bwMode="auto">
          <a:xfrm>
            <a:off x="2834000" y="5313817"/>
            <a:ext cx="1691640" cy="106572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CI/CD</a:t>
            </a:r>
          </a:p>
        </p:txBody>
      </p:sp>
      <p:sp>
        <p:nvSpPr>
          <p:cNvPr id="89" name="Rectangle: Rounded Corners 88">
            <a:extLst>
              <a:ext uri="{FF2B5EF4-FFF2-40B4-BE49-F238E27FC236}">
                <a16:creationId xmlns:a16="http://schemas.microsoft.com/office/drawing/2014/main" id="{A47FF44A-CCB6-4B1A-A314-70AE74FCFB44}"/>
              </a:ext>
            </a:extLst>
          </p:cNvPr>
          <p:cNvSpPr/>
          <p:nvPr/>
        </p:nvSpPr>
        <p:spPr bwMode="auto">
          <a:xfrm>
            <a:off x="7021879" y="5625972"/>
            <a:ext cx="179704" cy="182880"/>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91" name="Rectangle: Rounded Corners 90">
            <a:extLst>
              <a:ext uri="{FF2B5EF4-FFF2-40B4-BE49-F238E27FC236}">
                <a16:creationId xmlns:a16="http://schemas.microsoft.com/office/drawing/2014/main" id="{E1961C7F-BC87-4EAE-A4A9-3BE9A404D5DF}"/>
              </a:ext>
            </a:extLst>
          </p:cNvPr>
          <p:cNvSpPr/>
          <p:nvPr/>
        </p:nvSpPr>
        <p:spPr bwMode="auto">
          <a:xfrm>
            <a:off x="7021879" y="6014467"/>
            <a:ext cx="179704" cy="182880"/>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92" name="Rectangle: Rounded Corners 91">
            <a:extLst>
              <a:ext uri="{FF2B5EF4-FFF2-40B4-BE49-F238E27FC236}">
                <a16:creationId xmlns:a16="http://schemas.microsoft.com/office/drawing/2014/main" id="{ADC5E24A-1CE0-44D5-9C1F-DF08F1A19C21}"/>
              </a:ext>
            </a:extLst>
          </p:cNvPr>
          <p:cNvSpPr/>
          <p:nvPr/>
        </p:nvSpPr>
        <p:spPr bwMode="auto">
          <a:xfrm>
            <a:off x="7021879" y="6402144"/>
            <a:ext cx="179704" cy="182880"/>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93" name="Rectangle 92">
            <a:extLst>
              <a:ext uri="{FF2B5EF4-FFF2-40B4-BE49-F238E27FC236}">
                <a16:creationId xmlns:a16="http://schemas.microsoft.com/office/drawing/2014/main" id="{2425018A-588D-4A51-829C-F70A4D95B9D7}"/>
              </a:ext>
            </a:extLst>
          </p:cNvPr>
          <p:cNvSpPr/>
          <p:nvPr/>
        </p:nvSpPr>
        <p:spPr>
          <a:xfrm>
            <a:off x="7322435" y="5588146"/>
            <a:ext cx="2115836"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Draft helps </a:t>
            </a:r>
            <a:r>
              <a:rPr lang="en-US" sz="1200" err="1">
                <a:cs typeface="Segoe UI Semibold" panose="020B0702040204020203" pitchFamily="34" charset="0"/>
              </a:rPr>
              <a:t>devs</a:t>
            </a:r>
            <a:r>
              <a:rPr lang="en-US" sz="1200">
                <a:cs typeface="Segoe UI Semibold" panose="020B0702040204020203" pitchFamily="34" charset="0"/>
              </a:rPr>
              <a:t> get running</a:t>
            </a:r>
          </a:p>
        </p:txBody>
      </p:sp>
      <p:sp>
        <p:nvSpPr>
          <p:cNvPr id="94" name="Rectangle 93">
            <a:extLst>
              <a:ext uri="{FF2B5EF4-FFF2-40B4-BE49-F238E27FC236}">
                <a16:creationId xmlns:a16="http://schemas.microsoft.com/office/drawing/2014/main" id="{37B56893-6251-4922-9886-CC55D148505E}"/>
              </a:ext>
            </a:extLst>
          </p:cNvPr>
          <p:cNvSpPr/>
          <p:nvPr/>
        </p:nvSpPr>
        <p:spPr>
          <a:xfrm>
            <a:off x="7322435" y="5976641"/>
            <a:ext cx="4650119"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Draft helps </a:t>
            </a:r>
            <a:r>
              <a:rPr lang="en-US" sz="1200" err="1">
                <a:cs typeface="Segoe UI Semibold" panose="020B0702040204020203" pitchFamily="34" charset="0"/>
              </a:rPr>
              <a:t>devs</a:t>
            </a:r>
            <a:r>
              <a:rPr lang="en-US" sz="1200">
                <a:cs typeface="Segoe UI Semibold" panose="020B0702040204020203" pitchFamily="34" charset="0"/>
              </a:rPr>
              <a:t> and operations iterate on containers and services</a:t>
            </a:r>
          </a:p>
        </p:txBody>
      </p:sp>
      <p:sp>
        <p:nvSpPr>
          <p:cNvPr id="95" name="Rectangle 94">
            <a:extLst>
              <a:ext uri="{FF2B5EF4-FFF2-40B4-BE49-F238E27FC236}">
                <a16:creationId xmlns:a16="http://schemas.microsoft.com/office/drawing/2014/main" id="{FAEC6302-4BF3-4EA0-B774-D5CCEF66C532}"/>
              </a:ext>
            </a:extLst>
          </p:cNvPr>
          <p:cNvSpPr/>
          <p:nvPr/>
        </p:nvSpPr>
        <p:spPr>
          <a:xfrm>
            <a:off x="7322435" y="6346721"/>
            <a:ext cx="3822585"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Artifacts push to cloud, controlled by CI/CD processes</a:t>
            </a:r>
          </a:p>
        </p:txBody>
      </p:sp>
      <p:sp>
        <p:nvSpPr>
          <p:cNvPr id="50" name="Rectangle 49">
            <a:extLst>
              <a:ext uri="{FF2B5EF4-FFF2-40B4-BE49-F238E27FC236}">
                <a16:creationId xmlns:a16="http://schemas.microsoft.com/office/drawing/2014/main" id="{BFAD5AFB-026B-4B22-B250-D866D6147342}"/>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D2223EC5-9C18-40E6-B5F2-C68FB3A65C13}"/>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9A294C93-33BD-4911-A6E9-613F2798A438}"/>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54" name="Rectangle: Rounded Corners 53">
            <a:extLst>
              <a:ext uri="{FF2B5EF4-FFF2-40B4-BE49-F238E27FC236}">
                <a16:creationId xmlns:a16="http://schemas.microsoft.com/office/drawing/2014/main" id="{5D83E88A-2B41-48CA-8676-05FFAD95E32F}"/>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56" name="Rectangle: Rounded Corners 55">
            <a:extLst>
              <a:ext uri="{FF2B5EF4-FFF2-40B4-BE49-F238E27FC236}">
                <a16:creationId xmlns:a16="http://schemas.microsoft.com/office/drawing/2014/main" id="{74511266-2619-4CA6-BD77-226DFD99363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57" name="Rectangle: Rounded Corners 56">
            <a:extLst>
              <a:ext uri="{FF2B5EF4-FFF2-40B4-BE49-F238E27FC236}">
                <a16:creationId xmlns:a16="http://schemas.microsoft.com/office/drawing/2014/main" id="{0686DD7B-C635-4F15-B7A6-9486A886B8B1}"/>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58" name="Rectangle: Rounded Corners 57">
            <a:extLst>
              <a:ext uri="{FF2B5EF4-FFF2-40B4-BE49-F238E27FC236}">
                <a16:creationId xmlns:a16="http://schemas.microsoft.com/office/drawing/2014/main" id="{9B8F121F-227C-40D1-8E8C-5A10CDBA5FD1}"/>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59" name="Group 58">
            <a:extLst>
              <a:ext uri="{FF2B5EF4-FFF2-40B4-BE49-F238E27FC236}">
                <a16:creationId xmlns:a16="http://schemas.microsoft.com/office/drawing/2014/main" id="{B9AC97AE-F634-4C57-B95B-1FD48D186BDE}"/>
              </a:ext>
            </a:extLst>
          </p:cNvPr>
          <p:cNvGrpSpPr/>
          <p:nvPr/>
        </p:nvGrpSpPr>
        <p:grpSpPr>
          <a:xfrm>
            <a:off x="787315" y="383763"/>
            <a:ext cx="558967" cy="539511"/>
            <a:chOff x="2368476" y="589018"/>
            <a:chExt cx="1012508" cy="977265"/>
          </a:xfrm>
        </p:grpSpPr>
        <p:sp>
          <p:nvSpPr>
            <p:cNvPr id="61" name="Freeform: Shape 60">
              <a:extLst>
                <a:ext uri="{FF2B5EF4-FFF2-40B4-BE49-F238E27FC236}">
                  <a16:creationId xmlns:a16="http://schemas.microsoft.com/office/drawing/2014/main" id="{E626D084-6607-462A-9527-B4B6773B3F2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5A5B8ED-E2A0-4581-B8DE-9BEED853A40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7A4B14E-5077-4E07-811E-B21DE4B30BB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4551FB3-999A-4EF4-8F9C-6B4BFDD9034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797B5B9-0637-410E-B253-593B29EB72C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98619F1-65EC-43F4-908B-D172E8E5CC1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3DBC2DE8-BE52-4AB8-B770-97EC54F6FEF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B91968CE-004E-4E9B-B6EF-B3BBB33B490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256CE3E0-485C-4860-AC29-B8B2026120B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40DBE128-0D77-46B5-899F-A901C8AA7B8F}"/>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D7B0310-F86D-46C2-9A97-AE4DAAA08FA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EC10275A-6745-4942-971B-70FE8DC13297}"/>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A49BF57-9705-4572-A355-4B6FED0F9AD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23B66B7E-5767-40E1-A520-BC387A0706D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7591B15-97B8-48A1-B592-D639D7149AD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3F249F82-E7CE-4CDF-985F-0257F8729D12}"/>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7E191EBE-5AD7-4186-A94B-44D68142026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325AE00-A73D-43F6-862B-2C6017DF2D27}"/>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BA293CD-D182-4094-80A2-35C10DBCCA1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E69A163-7594-46C4-90F5-1AD57D52D34C}"/>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75FADDE-6EB6-42C3-9F3C-E76E33D542C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322ACC5B-DB5B-47D8-ABF1-B7AAE31AD85B}"/>
              </a:ext>
            </a:extLst>
          </p:cNvPr>
          <p:cNvGrpSpPr/>
          <p:nvPr/>
        </p:nvGrpSpPr>
        <p:grpSpPr>
          <a:xfrm>
            <a:off x="733398" y="1682031"/>
            <a:ext cx="584655" cy="518563"/>
            <a:chOff x="2878931" y="2940843"/>
            <a:chExt cx="1095375" cy="971550"/>
          </a:xfrm>
        </p:grpSpPr>
        <p:sp>
          <p:nvSpPr>
            <p:cNvPr id="100" name="Freeform: Shape 99">
              <a:extLst>
                <a:ext uri="{FF2B5EF4-FFF2-40B4-BE49-F238E27FC236}">
                  <a16:creationId xmlns:a16="http://schemas.microsoft.com/office/drawing/2014/main" id="{D33F192E-91A3-4988-8033-D18FF72D125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085221E4-203D-4BCB-A7D8-5C5E5F008602}"/>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0D34C0C4-3035-49ED-92B5-BA0AD0E7352B}"/>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1F1F275C-5608-4229-92B2-FE539CA8EE9B}"/>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28E4DC8-EA61-45EB-A8B1-15ABC475FC2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101680D-8644-4870-9733-80211849B88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08B7A61D-B03E-444C-8924-55A234CCAE5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43C9CBDE-767F-4B99-9C57-DC165CADD41B}"/>
              </a:ext>
            </a:extLst>
          </p:cNvPr>
          <p:cNvGrpSpPr/>
          <p:nvPr/>
        </p:nvGrpSpPr>
        <p:grpSpPr>
          <a:xfrm>
            <a:off x="765798" y="5557947"/>
            <a:ext cx="622506" cy="551594"/>
            <a:chOff x="4360069" y="2943701"/>
            <a:chExt cx="1095375" cy="970597"/>
          </a:xfrm>
        </p:grpSpPr>
        <p:sp>
          <p:nvSpPr>
            <p:cNvPr id="108" name="Freeform: Shape 107">
              <a:extLst>
                <a:ext uri="{FF2B5EF4-FFF2-40B4-BE49-F238E27FC236}">
                  <a16:creationId xmlns:a16="http://schemas.microsoft.com/office/drawing/2014/main" id="{A1FA1121-6727-4F66-910C-67F9CFD6DC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D929E213-D661-404B-A006-FEC36373125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1A869DB3-1FBC-42BE-8CF0-0401DF20A57A}"/>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73ACDC79-839E-4ED6-8A1C-C4F2BE09B34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E5E63B04-335F-4864-BF43-4055E800090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B91DAEAA-A617-4F8F-830F-BDC1C7F3003F}"/>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85DD5BDC-99E5-4E17-84FA-49B99A30C9B8}"/>
              </a:ext>
            </a:extLst>
          </p:cNvPr>
          <p:cNvGrpSpPr/>
          <p:nvPr/>
        </p:nvGrpSpPr>
        <p:grpSpPr>
          <a:xfrm>
            <a:off x="703070" y="2979242"/>
            <a:ext cx="660357" cy="523360"/>
            <a:chOff x="3517678" y="3062050"/>
            <a:chExt cx="1225868" cy="971550"/>
          </a:xfrm>
        </p:grpSpPr>
        <p:sp>
          <p:nvSpPr>
            <p:cNvPr id="115" name="Freeform: Shape 114">
              <a:extLst>
                <a:ext uri="{FF2B5EF4-FFF2-40B4-BE49-F238E27FC236}">
                  <a16:creationId xmlns:a16="http://schemas.microsoft.com/office/drawing/2014/main" id="{EF4EF0F5-5590-4203-988F-D07DE8E0394E}"/>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C95401C-03A7-4C90-BED7-BCDE5F0E7D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0BA701C6-7BEA-4D6F-B206-5B973B099C0B}"/>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95161888-9B27-4E8C-B5C4-26A7C53FF55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AD2A564-50A5-4153-A0FF-158057C9DFC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53D8147-4658-4E80-8953-81080C21165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8D4EF756-D278-4BE3-ABF6-064FF1F4A0BF}"/>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734EA4C5-4DBD-4A4C-802D-649886AFEBC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D746786-7D45-4AD3-89B2-1F8EBBD30E6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A9654CA5-8E38-45B1-80A7-BED868B58B0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92AFCCCA-C774-48E4-AE41-423E84727B4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285F607-047C-4BCE-A76F-1CDC770C0A1A}"/>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918D871D-2644-4C18-8683-F4C335E15D9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28" name="Graphic 127">
            <a:extLst>
              <a:ext uri="{FF2B5EF4-FFF2-40B4-BE49-F238E27FC236}">
                <a16:creationId xmlns:a16="http://schemas.microsoft.com/office/drawing/2014/main" id="{5140F0B0-4496-490A-BC7D-416507466F2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29" name="Rectangle 128">
            <a:hlinkClick r:id="rId5" action="ppaction://hlinksldjump"/>
            <a:extLst>
              <a:ext uri="{FF2B5EF4-FFF2-40B4-BE49-F238E27FC236}">
                <a16:creationId xmlns:a16="http://schemas.microsoft.com/office/drawing/2014/main" id="{8141CDEF-AA41-491E-A87A-6DFD9BE5F1F3}"/>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hlinkClick r:id="rId6" action="ppaction://hlinksldjump"/>
            <a:extLst>
              <a:ext uri="{FF2B5EF4-FFF2-40B4-BE49-F238E27FC236}">
                <a16:creationId xmlns:a16="http://schemas.microsoft.com/office/drawing/2014/main" id="{7ABBE800-A73F-46F3-932F-19E55DD2B48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hlinkClick r:id="rId7" action="ppaction://hlinksldjump"/>
            <a:extLst>
              <a:ext uri="{FF2B5EF4-FFF2-40B4-BE49-F238E27FC236}">
                <a16:creationId xmlns:a16="http://schemas.microsoft.com/office/drawing/2014/main" id="{3F0B18A5-C84C-42DB-B7B3-80B0CBEF01B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hlinkClick r:id="rId8" action="ppaction://hlinksldjump"/>
            <a:extLst>
              <a:ext uri="{FF2B5EF4-FFF2-40B4-BE49-F238E27FC236}">
                <a16:creationId xmlns:a16="http://schemas.microsoft.com/office/drawing/2014/main" id="{C2F55F30-C81D-4D2F-9994-3823876BEFE7}"/>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hlinkClick r:id="rId9" action="ppaction://hlinksldjump"/>
            <a:extLst>
              <a:ext uri="{FF2B5EF4-FFF2-40B4-BE49-F238E27FC236}">
                <a16:creationId xmlns:a16="http://schemas.microsoft.com/office/drawing/2014/main" id="{750A555E-8153-4656-941D-36AD142BD07A}"/>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003103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74733" y="515178"/>
            <a:ext cx="8820609" cy="871503"/>
          </a:xfrm>
        </p:spPr>
        <p:txBody>
          <a:bodyPr/>
          <a:lstStyle/>
          <a:p>
            <a:pPr algn="ctr"/>
            <a:r>
              <a:rPr lang="en-US" sz="4800">
                <a:solidFill>
                  <a:schemeClr val="tx1"/>
                </a:solidFill>
              </a:rPr>
              <a:t>Release automation workflow</a:t>
            </a:r>
          </a:p>
        </p:txBody>
      </p:sp>
      <p:sp>
        <p:nvSpPr>
          <p:cNvPr id="7" name="Rectangle 6">
            <a:extLst>
              <a:ext uri="{FF2B5EF4-FFF2-40B4-BE49-F238E27FC236}">
                <a16:creationId xmlns:a16="http://schemas.microsoft.com/office/drawing/2014/main" id="{5EA368C8-BB4A-4B1B-AB6F-07EA37254550}"/>
              </a:ext>
            </a:extLst>
          </p:cNvPr>
          <p:cNvSpPr/>
          <p:nvPr/>
        </p:nvSpPr>
        <p:spPr>
          <a:xfrm>
            <a:off x="2834000" y="1452913"/>
            <a:ext cx="8890938" cy="523220"/>
          </a:xfrm>
          <a:prstGeom prst="rect">
            <a:avLst/>
          </a:prstGeom>
        </p:spPr>
        <p:txBody>
          <a:bodyPr wrap="square" lIns="0">
            <a:spAutoFit/>
          </a:bodyPr>
          <a:lstStyle/>
          <a:p>
            <a:pPr lvl="0">
              <a:defRPr/>
            </a:pPr>
            <a:r>
              <a:rPr lang="en-US" sz="1400">
                <a:solidFill>
                  <a:srgbClr val="505050"/>
                </a:solidFill>
              </a:rPr>
              <a:t>Once developers are up and running—or working on a service that is in a complex system—Draft </a:t>
            </a:r>
            <a:r>
              <a:rPr lang="en-US" sz="1400">
                <a:solidFill>
                  <a:schemeClr val="accent1"/>
                </a:solidFill>
                <a:latin typeface="Segoe UI Semibold" panose="020B0702040204020203" pitchFamily="34" charset="0"/>
                <a:cs typeface="Segoe UI Semibold" panose="020B0702040204020203" pitchFamily="34" charset="0"/>
              </a:rPr>
              <a:t>ALSO</a:t>
            </a:r>
            <a:r>
              <a:rPr lang="en-US" sz="1400">
                <a:solidFill>
                  <a:srgbClr val="505050"/>
                </a:solidFill>
              </a:rPr>
              <a:t> helps </a:t>
            </a:r>
            <a:r>
              <a:rPr lang="en-US" sz="1400" err="1">
                <a:solidFill>
                  <a:srgbClr val="505050"/>
                </a:solidFill>
              </a:rPr>
              <a:t>devs</a:t>
            </a:r>
            <a:r>
              <a:rPr lang="en-US" sz="1400">
                <a:solidFill>
                  <a:srgbClr val="505050"/>
                </a:solidFill>
              </a:rPr>
              <a:t> ignore artifacts and focus on code</a:t>
            </a:r>
          </a:p>
        </p:txBody>
      </p:sp>
      <p:sp>
        <p:nvSpPr>
          <p:cNvPr id="103" name="Rectangle: Rounded Corners 102">
            <a:extLst>
              <a:ext uri="{FF2B5EF4-FFF2-40B4-BE49-F238E27FC236}">
                <a16:creationId xmlns:a16="http://schemas.microsoft.com/office/drawing/2014/main" id="{F2004C0C-4379-442A-A0CA-40ABDE587341}"/>
              </a:ext>
            </a:extLst>
          </p:cNvPr>
          <p:cNvSpPr/>
          <p:nvPr/>
        </p:nvSpPr>
        <p:spPr bwMode="auto">
          <a:xfrm>
            <a:off x="2834000"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Get clone</a:t>
            </a:r>
          </a:p>
        </p:txBody>
      </p:sp>
      <p:sp>
        <p:nvSpPr>
          <p:cNvPr id="104" name="Rectangle: Rounded Corners 103">
            <a:extLst>
              <a:ext uri="{FF2B5EF4-FFF2-40B4-BE49-F238E27FC236}">
                <a16:creationId xmlns:a16="http://schemas.microsoft.com/office/drawing/2014/main" id="{0AB41C18-A4D3-418B-BB64-0B81F6D76BBB}"/>
              </a:ext>
            </a:extLst>
          </p:cNvPr>
          <p:cNvSpPr/>
          <p:nvPr/>
        </p:nvSpPr>
        <p:spPr bwMode="auto">
          <a:xfrm>
            <a:off x="6433649"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pack-reps</a:t>
            </a:r>
          </a:p>
        </p:txBody>
      </p:sp>
      <p:sp>
        <p:nvSpPr>
          <p:cNvPr id="105" name="Rectangle: Rounded Corners 104">
            <a:extLst>
              <a:ext uri="{FF2B5EF4-FFF2-40B4-BE49-F238E27FC236}">
                <a16:creationId xmlns:a16="http://schemas.microsoft.com/office/drawing/2014/main" id="{D0F3FB14-AE89-4793-A6AB-6BC9FEB7F311}"/>
              </a:ext>
            </a:extLst>
          </p:cNvPr>
          <p:cNvSpPr/>
          <p:nvPr/>
        </p:nvSpPr>
        <p:spPr bwMode="auto">
          <a:xfrm>
            <a:off x="10033298" y="2257722"/>
            <a:ext cx="1691640"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create</a:t>
            </a:r>
          </a:p>
        </p:txBody>
      </p:sp>
      <p:sp>
        <p:nvSpPr>
          <p:cNvPr id="106" name="Diamond 105">
            <a:extLst>
              <a:ext uri="{FF2B5EF4-FFF2-40B4-BE49-F238E27FC236}">
                <a16:creationId xmlns:a16="http://schemas.microsoft.com/office/drawing/2014/main" id="{0F331948-5E6D-4B33-95B7-E60366679520}"/>
              </a:ext>
            </a:extLst>
          </p:cNvPr>
          <p:cNvSpPr/>
          <p:nvPr/>
        </p:nvSpPr>
        <p:spPr bwMode="auto">
          <a:xfrm>
            <a:off x="5243882" y="4771699"/>
            <a:ext cx="1695600" cy="1014952"/>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Debug</a:t>
            </a:r>
          </a:p>
        </p:txBody>
      </p:sp>
      <p:sp>
        <p:nvSpPr>
          <p:cNvPr id="107" name="Rectangle: Rounded Corners 106">
            <a:extLst>
              <a:ext uri="{FF2B5EF4-FFF2-40B4-BE49-F238E27FC236}">
                <a16:creationId xmlns:a16="http://schemas.microsoft.com/office/drawing/2014/main" id="{1FCE0BBD-79EE-450D-8B8B-14B87C60CB23}"/>
              </a:ext>
            </a:extLst>
          </p:cNvPr>
          <p:cNvSpPr/>
          <p:nvPr/>
        </p:nvSpPr>
        <p:spPr bwMode="auto">
          <a:xfrm>
            <a:off x="10033298" y="3612667"/>
            <a:ext cx="1691640"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up</a:t>
            </a:r>
          </a:p>
        </p:txBody>
      </p:sp>
      <p:sp>
        <p:nvSpPr>
          <p:cNvPr id="109" name="Diamond 108">
            <a:extLst>
              <a:ext uri="{FF2B5EF4-FFF2-40B4-BE49-F238E27FC236}">
                <a16:creationId xmlns:a16="http://schemas.microsoft.com/office/drawing/2014/main" id="{6D0ED646-9DF4-49F2-9650-3C4A55541F6E}"/>
              </a:ext>
            </a:extLst>
          </p:cNvPr>
          <p:cNvSpPr/>
          <p:nvPr/>
        </p:nvSpPr>
        <p:spPr bwMode="auto">
          <a:xfrm>
            <a:off x="5242510" y="3369113"/>
            <a:ext cx="1695600" cy="1014952"/>
          </a:xfrm>
          <a:prstGeom prst="diamond">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Does it work?</a:t>
            </a:r>
          </a:p>
        </p:txBody>
      </p:sp>
      <p:cxnSp>
        <p:nvCxnSpPr>
          <p:cNvPr id="110" name="Straight Arrow Connector 109">
            <a:extLst>
              <a:ext uri="{FF2B5EF4-FFF2-40B4-BE49-F238E27FC236}">
                <a16:creationId xmlns:a16="http://schemas.microsoft.com/office/drawing/2014/main" id="{B9719F8D-1922-4557-A867-CB4D7D9D72B9}"/>
              </a:ext>
            </a:extLst>
          </p:cNvPr>
          <p:cNvCxnSpPr>
            <a:stCxn id="103" idx="3"/>
            <a:endCxn id="104" idx="1"/>
          </p:cNvCxnSpPr>
          <p:nvPr/>
        </p:nvCxnSpPr>
        <p:spPr>
          <a:xfrm>
            <a:off x="4525640" y="2521644"/>
            <a:ext cx="190800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B48017F-D34D-46BE-8A92-81C6B88952DB}"/>
              </a:ext>
            </a:extLst>
          </p:cNvPr>
          <p:cNvCxnSpPr>
            <a:cxnSpLocks/>
            <a:stCxn id="104" idx="3"/>
            <a:endCxn id="105" idx="1"/>
          </p:cNvCxnSpPr>
          <p:nvPr/>
        </p:nvCxnSpPr>
        <p:spPr>
          <a:xfrm>
            <a:off x="8125289" y="2521644"/>
            <a:ext cx="1908009"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111E7137-E3D5-4468-A5D8-DEFCA37C9FA9}"/>
              </a:ext>
            </a:extLst>
          </p:cNvPr>
          <p:cNvCxnSpPr>
            <a:cxnSpLocks/>
            <a:stCxn id="107" idx="1"/>
            <a:endCxn id="109" idx="3"/>
          </p:cNvCxnSpPr>
          <p:nvPr/>
        </p:nvCxnSpPr>
        <p:spPr>
          <a:xfrm flipH="1">
            <a:off x="6938110" y="3876589"/>
            <a:ext cx="3095188"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459F8BC1-32A6-4154-B223-ED2F0CFD5387}"/>
              </a:ext>
            </a:extLst>
          </p:cNvPr>
          <p:cNvCxnSpPr>
            <a:cxnSpLocks/>
            <a:stCxn id="109" idx="1"/>
            <a:endCxn id="117" idx="3"/>
          </p:cNvCxnSpPr>
          <p:nvPr/>
        </p:nvCxnSpPr>
        <p:spPr>
          <a:xfrm flipH="1">
            <a:off x="4525640" y="3876589"/>
            <a:ext cx="716870" cy="250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3A8B2BAC-3C08-4ED1-A252-609EA9BAE0ED}"/>
              </a:ext>
            </a:extLst>
          </p:cNvPr>
          <p:cNvCxnSpPr>
            <a:cxnSpLocks/>
            <a:stCxn id="109" idx="2"/>
            <a:endCxn id="106" idx="0"/>
          </p:cNvCxnSpPr>
          <p:nvPr/>
        </p:nvCxnSpPr>
        <p:spPr>
          <a:xfrm>
            <a:off x="6090310" y="4384065"/>
            <a:ext cx="1372" cy="387634"/>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C1A72240-7587-45DB-BC78-1395642BFE78}"/>
              </a:ext>
            </a:extLst>
          </p:cNvPr>
          <p:cNvCxnSpPr>
            <a:cxnSpLocks/>
            <a:stCxn id="106" idx="3"/>
            <a:endCxn id="107" idx="2"/>
          </p:cNvCxnSpPr>
          <p:nvPr/>
        </p:nvCxnSpPr>
        <p:spPr>
          <a:xfrm flipV="1">
            <a:off x="6939482" y="4140511"/>
            <a:ext cx="3939636" cy="1138664"/>
          </a:xfrm>
          <a:prstGeom prst="bentConnector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51C4C302-9730-4731-A575-5DCE99F69306}"/>
              </a:ext>
            </a:extLst>
          </p:cNvPr>
          <p:cNvSpPr/>
          <p:nvPr/>
        </p:nvSpPr>
        <p:spPr bwMode="auto">
          <a:xfrm>
            <a:off x="2834000" y="3615174"/>
            <a:ext cx="1691640" cy="527844"/>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Git push</a:t>
            </a:r>
          </a:p>
        </p:txBody>
      </p:sp>
      <p:cxnSp>
        <p:nvCxnSpPr>
          <p:cNvPr id="118" name="Straight Arrow Connector 117">
            <a:extLst>
              <a:ext uri="{FF2B5EF4-FFF2-40B4-BE49-F238E27FC236}">
                <a16:creationId xmlns:a16="http://schemas.microsoft.com/office/drawing/2014/main" id="{867268A1-EA74-419F-84D7-B1A856A20B8E}"/>
              </a:ext>
            </a:extLst>
          </p:cNvPr>
          <p:cNvCxnSpPr>
            <a:cxnSpLocks/>
            <a:stCxn id="117" idx="2"/>
            <a:endCxn id="128" idx="0"/>
          </p:cNvCxnSpPr>
          <p:nvPr/>
        </p:nvCxnSpPr>
        <p:spPr>
          <a:xfrm>
            <a:off x="3679820" y="4143018"/>
            <a:ext cx="0" cy="117079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DBA3B576-2626-4C4A-87BC-9D29D9B8210B}"/>
              </a:ext>
            </a:extLst>
          </p:cNvPr>
          <p:cNvCxnSpPr>
            <a:cxnSpLocks/>
            <a:stCxn id="105" idx="2"/>
            <a:endCxn id="107" idx="0"/>
          </p:cNvCxnSpPr>
          <p:nvPr/>
        </p:nvCxnSpPr>
        <p:spPr>
          <a:xfrm>
            <a:off x="10879118" y="2785566"/>
            <a:ext cx="0" cy="82710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50D4140A-089B-4CBE-982D-990C3D106AD6}"/>
              </a:ext>
            </a:extLst>
          </p:cNvPr>
          <p:cNvSpPr/>
          <p:nvPr/>
        </p:nvSpPr>
        <p:spPr>
          <a:xfrm>
            <a:off x="6160658" y="4400196"/>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121" name="Rectangle 120">
            <a:extLst>
              <a:ext uri="{FF2B5EF4-FFF2-40B4-BE49-F238E27FC236}">
                <a16:creationId xmlns:a16="http://schemas.microsoft.com/office/drawing/2014/main" id="{D73AAB0D-2D59-40A6-999C-09F00011E011}"/>
              </a:ext>
            </a:extLst>
          </p:cNvPr>
          <p:cNvSpPr/>
          <p:nvPr/>
        </p:nvSpPr>
        <p:spPr>
          <a:xfrm>
            <a:off x="4725540" y="3459650"/>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sp>
        <p:nvSpPr>
          <p:cNvPr id="128" name="Oval 127">
            <a:extLst>
              <a:ext uri="{FF2B5EF4-FFF2-40B4-BE49-F238E27FC236}">
                <a16:creationId xmlns:a16="http://schemas.microsoft.com/office/drawing/2014/main" id="{2130B6E6-FF7E-436E-9A40-779A79036002}"/>
              </a:ext>
            </a:extLst>
          </p:cNvPr>
          <p:cNvSpPr/>
          <p:nvPr/>
        </p:nvSpPr>
        <p:spPr bwMode="auto">
          <a:xfrm>
            <a:off x="2834000" y="5313817"/>
            <a:ext cx="1691640" cy="1065722"/>
          </a:xfrm>
          <a:prstGeom prst="ellipse">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CI/CD</a:t>
            </a:r>
          </a:p>
        </p:txBody>
      </p:sp>
      <p:sp>
        <p:nvSpPr>
          <p:cNvPr id="135" name="Rectangle: Rounded Corners 134">
            <a:extLst>
              <a:ext uri="{FF2B5EF4-FFF2-40B4-BE49-F238E27FC236}">
                <a16:creationId xmlns:a16="http://schemas.microsoft.com/office/drawing/2014/main" id="{2835641C-1F9F-46EB-B471-32F9DC8A7F49}"/>
              </a:ext>
            </a:extLst>
          </p:cNvPr>
          <p:cNvSpPr/>
          <p:nvPr/>
        </p:nvSpPr>
        <p:spPr bwMode="auto">
          <a:xfrm>
            <a:off x="7021879" y="5625972"/>
            <a:ext cx="179704" cy="182880"/>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136" name="Rectangle: Rounded Corners 135">
            <a:extLst>
              <a:ext uri="{FF2B5EF4-FFF2-40B4-BE49-F238E27FC236}">
                <a16:creationId xmlns:a16="http://schemas.microsoft.com/office/drawing/2014/main" id="{CE1B98B7-B15F-4712-BE13-97F5D35E797B}"/>
              </a:ext>
            </a:extLst>
          </p:cNvPr>
          <p:cNvSpPr/>
          <p:nvPr/>
        </p:nvSpPr>
        <p:spPr bwMode="auto">
          <a:xfrm>
            <a:off x="7021879" y="6014467"/>
            <a:ext cx="179704" cy="182880"/>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137" name="Rectangle: Rounded Corners 136">
            <a:extLst>
              <a:ext uri="{FF2B5EF4-FFF2-40B4-BE49-F238E27FC236}">
                <a16:creationId xmlns:a16="http://schemas.microsoft.com/office/drawing/2014/main" id="{87042053-C066-4A3B-8033-A6140189D61B}"/>
              </a:ext>
            </a:extLst>
          </p:cNvPr>
          <p:cNvSpPr/>
          <p:nvPr/>
        </p:nvSpPr>
        <p:spPr bwMode="auto">
          <a:xfrm>
            <a:off x="7021879" y="6402144"/>
            <a:ext cx="179704" cy="182880"/>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a:solidFill>
                <a:schemeClr val="tx1"/>
              </a:solidFill>
              <a:latin typeface="Segoe UI Semibold" panose="020B0702040204020203" pitchFamily="34" charset="0"/>
              <a:cs typeface="Segoe UI Semibold" panose="020B0702040204020203" pitchFamily="34" charset="0"/>
            </a:endParaRPr>
          </a:p>
        </p:txBody>
      </p:sp>
      <p:sp>
        <p:nvSpPr>
          <p:cNvPr id="138" name="Rectangle 137">
            <a:extLst>
              <a:ext uri="{FF2B5EF4-FFF2-40B4-BE49-F238E27FC236}">
                <a16:creationId xmlns:a16="http://schemas.microsoft.com/office/drawing/2014/main" id="{D4AD2048-22B7-431B-9C1E-5B8DA2BDBC7F}"/>
              </a:ext>
            </a:extLst>
          </p:cNvPr>
          <p:cNvSpPr/>
          <p:nvPr/>
        </p:nvSpPr>
        <p:spPr>
          <a:xfrm>
            <a:off x="7322435" y="5588146"/>
            <a:ext cx="2115836"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Draft helps </a:t>
            </a:r>
            <a:r>
              <a:rPr lang="en-US" sz="1200" err="1">
                <a:cs typeface="Segoe UI Semibold" panose="020B0702040204020203" pitchFamily="34" charset="0"/>
              </a:rPr>
              <a:t>devs</a:t>
            </a:r>
            <a:r>
              <a:rPr lang="en-US" sz="1200">
                <a:cs typeface="Segoe UI Semibold" panose="020B0702040204020203" pitchFamily="34" charset="0"/>
              </a:rPr>
              <a:t> get running</a:t>
            </a:r>
          </a:p>
        </p:txBody>
      </p:sp>
      <p:sp>
        <p:nvSpPr>
          <p:cNvPr id="139" name="Rectangle 138">
            <a:extLst>
              <a:ext uri="{FF2B5EF4-FFF2-40B4-BE49-F238E27FC236}">
                <a16:creationId xmlns:a16="http://schemas.microsoft.com/office/drawing/2014/main" id="{621CF9AD-5C0A-4A93-81A7-D4002AE7FD24}"/>
              </a:ext>
            </a:extLst>
          </p:cNvPr>
          <p:cNvSpPr/>
          <p:nvPr/>
        </p:nvSpPr>
        <p:spPr>
          <a:xfrm>
            <a:off x="7322435" y="5976641"/>
            <a:ext cx="4650119"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Draft helps </a:t>
            </a:r>
            <a:r>
              <a:rPr lang="en-US" sz="1200" err="1">
                <a:cs typeface="Segoe UI Semibold" panose="020B0702040204020203" pitchFamily="34" charset="0"/>
              </a:rPr>
              <a:t>devs</a:t>
            </a:r>
            <a:r>
              <a:rPr lang="en-US" sz="1200">
                <a:cs typeface="Segoe UI Semibold" panose="020B0702040204020203" pitchFamily="34" charset="0"/>
              </a:rPr>
              <a:t> and operations iterate on containers and services</a:t>
            </a:r>
          </a:p>
        </p:txBody>
      </p:sp>
      <p:sp>
        <p:nvSpPr>
          <p:cNvPr id="140" name="Rectangle 139">
            <a:extLst>
              <a:ext uri="{FF2B5EF4-FFF2-40B4-BE49-F238E27FC236}">
                <a16:creationId xmlns:a16="http://schemas.microsoft.com/office/drawing/2014/main" id="{1B55E447-E1B0-4E56-BE8C-FFF91AA75CB2}"/>
              </a:ext>
            </a:extLst>
          </p:cNvPr>
          <p:cNvSpPr/>
          <p:nvPr/>
        </p:nvSpPr>
        <p:spPr>
          <a:xfrm>
            <a:off x="7322435" y="6346721"/>
            <a:ext cx="3822585" cy="258532"/>
          </a:xfrm>
          <a:prstGeom prst="rect">
            <a:avLst/>
          </a:prstGeom>
        </p:spPr>
        <p:txBody>
          <a:bodyPr wrap="none" anchor="ctr">
            <a:spAutoFit/>
          </a:bodyPr>
          <a:lstStyle/>
          <a:p>
            <a:pPr>
              <a:lnSpc>
                <a:spcPct val="90000"/>
              </a:lnSpc>
              <a:spcAft>
                <a:spcPts val="340"/>
              </a:spcAft>
              <a:defRPr/>
            </a:pPr>
            <a:r>
              <a:rPr lang="en-US" sz="1200">
                <a:cs typeface="Segoe UI Semibold" panose="020B0702040204020203" pitchFamily="34" charset="0"/>
              </a:rPr>
              <a:t>Artifacts push to cloud, controlled by CI/CD processes</a:t>
            </a:r>
          </a:p>
        </p:txBody>
      </p:sp>
      <p:sp>
        <p:nvSpPr>
          <p:cNvPr id="42" name="Rectangle 41">
            <a:extLst>
              <a:ext uri="{FF2B5EF4-FFF2-40B4-BE49-F238E27FC236}">
                <a16:creationId xmlns:a16="http://schemas.microsoft.com/office/drawing/2014/main" id="{E0E8B1A1-22D1-4D97-BB9D-2814B78D45E3}"/>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423CE0EA-E73D-470A-89D5-A1B808DC8E8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01CB2010-8172-470A-9DA3-B096A842B9FB}"/>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45" name="Rectangle: Rounded Corners 44">
            <a:extLst>
              <a:ext uri="{FF2B5EF4-FFF2-40B4-BE49-F238E27FC236}">
                <a16:creationId xmlns:a16="http://schemas.microsoft.com/office/drawing/2014/main" id="{CC80E622-6575-4323-8DA9-A2C06CD0BE2C}"/>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46" name="Rectangle: Rounded Corners 45">
            <a:extLst>
              <a:ext uri="{FF2B5EF4-FFF2-40B4-BE49-F238E27FC236}">
                <a16:creationId xmlns:a16="http://schemas.microsoft.com/office/drawing/2014/main" id="{9A4978D7-076B-4C00-96F5-225AA3C3A565}"/>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47" name="Rectangle: Rounded Corners 46">
            <a:extLst>
              <a:ext uri="{FF2B5EF4-FFF2-40B4-BE49-F238E27FC236}">
                <a16:creationId xmlns:a16="http://schemas.microsoft.com/office/drawing/2014/main" id="{DA758FDB-B8FD-430C-BA6C-D2DE7AF5AB09}"/>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48" name="Rectangle: Rounded Corners 47">
            <a:extLst>
              <a:ext uri="{FF2B5EF4-FFF2-40B4-BE49-F238E27FC236}">
                <a16:creationId xmlns:a16="http://schemas.microsoft.com/office/drawing/2014/main" id="{480E69F5-F3F0-4513-985A-A2D3D9781463}"/>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49" name="Group 48">
            <a:extLst>
              <a:ext uri="{FF2B5EF4-FFF2-40B4-BE49-F238E27FC236}">
                <a16:creationId xmlns:a16="http://schemas.microsoft.com/office/drawing/2014/main" id="{C6C733F6-8207-4C2C-95AB-8BE857D43C7B}"/>
              </a:ext>
            </a:extLst>
          </p:cNvPr>
          <p:cNvGrpSpPr/>
          <p:nvPr/>
        </p:nvGrpSpPr>
        <p:grpSpPr>
          <a:xfrm>
            <a:off x="787315" y="383763"/>
            <a:ext cx="558967" cy="539511"/>
            <a:chOff x="2368476" y="589018"/>
            <a:chExt cx="1012508" cy="977265"/>
          </a:xfrm>
        </p:grpSpPr>
        <p:sp>
          <p:nvSpPr>
            <p:cNvPr id="50" name="Freeform: Shape 49">
              <a:extLst>
                <a:ext uri="{FF2B5EF4-FFF2-40B4-BE49-F238E27FC236}">
                  <a16:creationId xmlns:a16="http://schemas.microsoft.com/office/drawing/2014/main" id="{8C6F73BA-F9D6-412C-91BD-0E1AC67A9A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A3CE5FB1-9063-4265-BAB9-E9E32730AB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A70F3D8-FAD7-45F4-860E-7B54844710D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C2B474AF-76D3-4EF6-BD38-D42815DE123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C39BA43-859B-4729-81F3-871205DBD4F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6F9F30E2-2CAF-45FB-802B-0832E877FEA7}"/>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E2C49A2F-88F1-4E39-A07D-22000BBA79F0}"/>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B6D70EB-DF62-4639-A56D-27C3D388A81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E04EC10-0AFD-4C91-9C8D-9DA4DB631ACD}"/>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35CC57F-D588-48EB-94DE-6FA35185AB0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69F7B75E-4C15-4AE6-970E-9F5757F1EA8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A8B141D-A81B-4704-9085-CF6816DE466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CBE1627-C5F0-436D-BDF1-125AECCED86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B1E1691C-2E44-4CEF-BE14-5659150470B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90CFE8E-BF2A-427D-917A-3C2448E4929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F25196D5-6B90-4195-803C-C5337F4D602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4F97404-FD27-42BD-AD7A-6E0907BB0F6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299E6CD-CD71-4567-9813-D08507C8F4B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19BC56-9BD4-40C2-8070-344ACFCB4A2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E1248E95-AFC5-4A0C-B6FA-20DB44E678B6}"/>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3B2D166E-914E-453D-ABAE-FD80611ED1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569D3E02-37CC-4184-B0EA-C5BAD5AB925C}"/>
              </a:ext>
            </a:extLst>
          </p:cNvPr>
          <p:cNvGrpSpPr/>
          <p:nvPr/>
        </p:nvGrpSpPr>
        <p:grpSpPr>
          <a:xfrm>
            <a:off x="733398" y="1682031"/>
            <a:ext cx="584655" cy="518563"/>
            <a:chOff x="2878931" y="2940843"/>
            <a:chExt cx="1095375" cy="971550"/>
          </a:xfrm>
        </p:grpSpPr>
        <p:sp>
          <p:nvSpPr>
            <p:cNvPr id="72" name="Freeform: Shape 71">
              <a:extLst>
                <a:ext uri="{FF2B5EF4-FFF2-40B4-BE49-F238E27FC236}">
                  <a16:creationId xmlns:a16="http://schemas.microsoft.com/office/drawing/2014/main" id="{770EE855-AC6E-4DD2-B9B9-BC63A0A364DF}"/>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D924DDFC-32EF-490B-9A73-B265BA76AB6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F02F98A-43B5-48EF-90EC-FDF1B5E22C6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64FF72C-4A27-421F-B7F9-948DAC4BE6E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93A86ED1-B263-42B1-911C-7AE3DD962AF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A531EA0-3D7C-46DC-BAF2-D8F0413268D4}"/>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CF70926-9AB5-4DF7-87AD-913905516F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257CFAEE-72FC-4B0D-9522-AF83DCC08138}"/>
              </a:ext>
            </a:extLst>
          </p:cNvPr>
          <p:cNvGrpSpPr/>
          <p:nvPr/>
        </p:nvGrpSpPr>
        <p:grpSpPr>
          <a:xfrm>
            <a:off x="765798" y="5557947"/>
            <a:ext cx="622506" cy="551594"/>
            <a:chOff x="4360069" y="2943701"/>
            <a:chExt cx="1095375" cy="970597"/>
          </a:xfrm>
        </p:grpSpPr>
        <p:sp>
          <p:nvSpPr>
            <p:cNvPr id="80" name="Freeform: Shape 79">
              <a:extLst>
                <a:ext uri="{FF2B5EF4-FFF2-40B4-BE49-F238E27FC236}">
                  <a16:creationId xmlns:a16="http://schemas.microsoft.com/office/drawing/2014/main" id="{F2126CB3-E875-4BD6-9303-7F7EE208ABF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C17EE751-0DE0-4ADC-B102-5DCFB3A5B69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B987836-8E67-4B17-A66E-F930293E98F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0CDD0A5-30EA-4513-BC6F-D87B722A2528}"/>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F0051B81-D492-4A1B-91FC-721C20D7933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945F5C97-0D0B-4B1F-8969-0648E052F0F0}"/>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427D80AA-7A43-4802-AC40-745056843614}"/>
              </a:ext>
            </a:extLst>
          </p:cNvPr>
          <p:cNvGrpSpPr/>
          <p:nvPr/>
        </p:nvGrpSpPr>
        <p:grpSpPr>
          <a:xfrm>
            <a:off x="703070" y="2979242"/>
            <a:ext cx="660357" cy="523360"/>
            <a:chOff x="3517678" y="3062050"/>
            <a:chExt cx="1225868" cy="971550"/>
          </a:xfrm>
        </p:grpSpPr>
        <p:sp>
          <p:nvSpPr>
            <p:cNvPr id="87" name="Freeform: Shape 86">
              <a:extLst>
                <a:ext uri="{FF2B5EF4-FFF2-40B4-BE49-F238E27FC236}">
                  <a16:creationId xmlns:a16="http://schemas.microsoft.com/office/drawing/2014/main" id="{B2AD843C-8547-42A4-A4F0-8B85A15CF82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F5AADCA1-F156-487F-B39B-0F94DB670D6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2300284B-0EE7-4A46-832E-F5B34DF9AE5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CFF6069-1710-4BC3-8F41-3A60E88C93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F7613D9-3B40-46D5-BD11-50EE44602D3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9FCFC7F-1A2C-4613-9A3E-65B7EEB091C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79349254-74DF-486B-BBA7-60C59505347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703136AC-0866-4E70-931F-BCB4707BABF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F5C1FA6-74C1-4F76-8ADB-3C1A90E63AE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1B0FCD0-9DFF-4819-98CA-488956521CF7}"/>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69DB42F-9ADC-44B2-8008-BDC8AEF54CA3}"/>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C501CBA3-B777-4A25-85F2-5B6E216020D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B3C454C-4328-462F-B3F0-C36EB73183C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0" name="Graphic 99">
            <a:extLst>
              <a:ext uri="{FF2B5EF4-FFF2-40B4-BE49-F238E27FC236}">
                <a16:creationId xmlns:a16="http://schemas.microsoft.com/office/drawing/2014/main" id="{297D221B-EABB-44F3-9D1A-7E84C36A44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01" name="Rectangle 100">
            <a:hlinkClick r:id="rId5" action="ppaction://hlinksldjump"/>
            <a:extLst>
              <a:ext uri="{FF2B5EF4-FFF2-40B4-BE49-F238E27FC236}">
                <a16:creationId xmlns:a16="http://schemas.microsoft.com/office/drawing/2014/main" id="{FA689EFC-3431-496F-841A-66542C770048}"/>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hlinkClick r:id="rId6" action="ppaction://hlinksldjump"/>
            <a:extLst>
              <a:ext uri="{FF2B5EF4-FFF2-40B4-BE49-F238E27FC236}">
                <a16:creationId xmlns:a16="http://schemas.microsoft.com/office/drawing/2014/main" id="{8EFBEF9B-EA29-42B6-89F5-B5DC07154EB0}"/>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hlinkClick r:id="rId7" action="ppaction://hlinksldjump"/>
            <a:extLst>
              <a:ext uri="{FF2B5EF4-FFF2-40B4-BE49-F238E27FC236}">
                <a16:creationId xmlns:a16="http://schemas.microsoft.com/office/drawing/2014/main" id="{BB641577-E3EE-4B46-B640-2008A80141E6}"/>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hlinkClick r:id="rId8" action="ppaction://hlinksldjump"/>
            <a:extLst>
              <a:ext uri="{FF2B5EF4-FFF2-40B4-BE49-F238E27FC236}">
                <a16:creationId xmlns:a16="http://schemas.microsoft.com/office/drawing/2014/main" id="{E174BEA2-5930-47B1-83A2-0B3FCD6985AE}"/>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3B7ADC16-36FC-4F02-B4E2-E53F5B50703D}"/>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1954337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4">
            <a:extLst>
              <a:ext uri="{FF2B5EF4-FFF2-40B4-BE49-F238E27FC236}">
                <a16:creationId xmlns:a16="http://schemas.microsoft.com/office/drawing/2014/main" id="{8A058071-4BA7-4C9D-A82B-6C340EB4F95E}"/>
              </a:ext>
            </a:extLst>
          </p:cNvPr>
          <p:cNvSpPr>
            <a:spLocks noGrp="1"/>
          </p:cNvSpPr>
          <p:nvPr>
            <p:ph type="title"/>
          </p:nvPr>
        </p:nvSpPr>
        <p:spPr>
          <a:xfrm>
            <a:off x="2874733" y="515178"/>
            <a:ext cx="8820609" cy="871503"/>
          </a:xfrm>
        </p:spPr>
        <p:txBody>
          <a:bodyPr/>
          <a:lstStyle/>
          <a:p>
            <a:pPr algn="ctr"/>
            <a:r>
              <a:rPr lang="en-US" sz="4800">
                <a:solidFill>
                  <a:schemeClr val="tx1"/>
                </a:solidFill>
              </a:rPr>
              <a:t>Release automation workflow</a:t>
            </a:r>
          </a:p>
        </p:txBody>
      </p:sp>
      <p:sp>
        <p:nvSpPr>
          <p:cNvPr id="42" name="Rectangle: Rounded Corners 41">
            <a:extLst>
              <a:ext uri="{FF2B5EF4-FFF2-40B4-BE49-F238E27FC236}">
                <a16:creationId xmlns:a16="http://schemas.microsoft.com/office/drawing/2014/main" id="{E15EC9FD-B59A-4B16-B690-C9AD21B6CD67}"/>
              </a:ext>
            </a:extLst>
          </p:cNvPr>
          <p:cNvSpPr/>
          <p:nvPr/>
        </p:nvSpPr>
        <p:spPr bwMode="auto">
          <a:xfrm>
            <a:off x="2769678" y="1449605"/>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Create</a:t>
            </a:r>
          </a:p>
        </p:txBody>
      </p:sp>
      <p:sp>
        <p:nvSpPr>
          <p:cNvPr id="44" name="Diamond 43">
            <a:extLst>
              <a:ext uri="{FF2B5EF4-FFF2-40B4-BE49-F238E27FC236}">
                <a16:creationId xmlns:a16="http://schemas.microsoft.com/office/drawing/2014/main" id="{2916210F-28A8-4D58-BD97-603ABB3FDDF7}"/>
              </a:ext>
            </a:extLst>
          </p:cNvPr>
          <p:cNvSpPr/>
          <p:nvPr/>
        </p:nvSpPr>
        <p:spPr bwMode="auto">
          <a:xfrm>
            <a:off x="2769678" y="2287116"/>
            <a:ext cx="1106626" cy="739114"/>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Have code?</a:t>
            </a:r>
          </a:p>
        </p:txBody>
      </p:sp>
      <p:sp>
        <p:nvSpPr>
          <p:cNvPr id="45" name="Rectangle: Rounded Corners 44">
            <a:extLst>
              <a:ext uri="{FF2B5EF4-FFF2-40B4-BE49-F238E27FC236}">
                <a16:creationId xmlns:a16="http://schemas.microsoft.com/office/drawing/2014/main" id="{B3D1BC90-D487-4C33-9171-65D9CE393C12}"/>
              </a:ext>
            </a:extLst>
          </p:cNvPr>
          <p:cNvSpPr/>
          <p:nvPr/>
        </p:nvSpPr>
        <p:spPr bwMode="auto">
          <a:xfrm>
            <a:off x="2769678" y="3353997"/>
            <a:ext cx="1106626" cy="822693"/>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defTabSz="932472" fontAlgn="base">
              <a:spcBef>
                <a:spcPct val="0"/>
              </a:spcBef>
              <a:spcAft>
                <a:spcPts val="600"/>
              </a:spcAft>
            </a:pPr>
            <a:r>
              <a:rPr lang="en-US" sz="1000">
                <a:solidFill>
                  <a:schemeClr val="tx1"/>
                </a:solidFill>
                <a:latin typeface="Segoe UI Semibold" panose="020B0702040204020203" pitchFamily="34" charset="0"/>
                <a:cs typeface="Segoe UI Semibold" panose="020B0702040204020203" pitchFamily="34" charset="0"/>
              </a:rPr>
              <a:t>Code</a:t>
            </a:r>
          </a:p>
          <a:p>
            <a:pPr defTabSz="932472" fontAlgn="base">
              <a:spcBef>
                <a:spcPct val="0"/>
              </a:spcBef>
              <a:spcAft>
                <a:spcPts val="600"/>
              </a:spcAft>
            </a:pPr>
            <a:r>
              <a:rPr lang="en-US" sz="1000">
                <a:solidFill>
                  <a:schemeClr val="tx1"/>
                </a:solidFill>
                <a:latin typeface="Segoe UI Semibold" panose="020B0702040204020203" pitchFamily="34" charset="0"/>
                <a:cs typeface="Segoe UI Semibold" panose="020B0702040204020203" pitchFamily="34" charset="0"/>
              </a:rPr>
              <a:t>Container</a:t>
            </a:r>
          </a:p>
          <a:p>
            <a:pPr defTabSz="932472" fontAlgn="base">
              <a:spcBef>
                <a:spcPct val="0"/>
              </a:spcBef>
              <a:spcAft>
                <a:spcPts val="600"/>
              </a:spcAft>
            </a:pPr>
            <a:r>
              <a:rPr lang="en-US" sz="1000">
                <a:solidFill>
                  <a:schemeClr val="tx1"/>
                </a:solidFill>
                <a:latin typeface="Segoe UI Semibold" panose="020B0702040204020203" pitchFamily="34" charset="0"/>
                <a:cs typeface="Segoe UI Semibold" panose="020B0702040204020203" pitchFamily="34" charset="0"/>
              </a:rPr>
              <a:t>Configuration</a:t>
            </a:r>
          </a:p>
        </p:txBody>
      </p:sp>
      <p:cxnSp>
        <p:nvCxnSpPr>
          <p:cNvPr id="47" name="Straight Arrow Connector 46">
            <a:extLst>
              <a:ext uri="{FF2B5EF4-FFF2-40B4-BE49-F238E27FC236}">
                <a16:creationId xmlns:a16="http://schemas.microsoft.com/office/drawing/2014/main" id="{130A45AD-CD90-494D-9338-C495DB14A92F}"/>
              </a:ext>
            </a:extLst>
          </p:cNvPr>
          <p:cNvCxnSpPr>
            <a:cxnSpLocks/>
            <a:stCxn id="44" idx="3"/>
            <a:endCxn id="54" idx="1"/>
          </p:cNvCxnSpPr>
          <p:nvPr/>
        </p:nvCxnSpPr>
        <p:spPr>
          <a:xfrm>
            <a:off x="3876304" y="2656673"/>
            <a:ext cx="864336"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71A132C-4A8C-410F-98DD-A38688CFB9B6}"/>
              </a:ext>
            </a:extLst>
          </p:cNvPr>
          <p:cNvSpPr/>
          <p:nvPr/>
        </p:nvSpPr>
        <p:spPr>
          <a:xfrm>
            <a:off x="4051283" y="2328779"/>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49" name="Rectangle 48">
            <a:extLst>
              <a:ext uri="{FF2B5EF4-FFF2-40B4-BE49-F238E27FC236}">
                <a16:creationId xmlns:a16="http://schemas.microsoft.com/office/drawing/2014/main" id="{8B517652-469E-4CBD-BF20-5AC507AB2BE1}"/>
              </a:ext>
            </a:extLst>
          </p:cNvPr>
          <p:cNvSpPr/>
          <p:nvPr/>
        </p:nvSpPr>
        <p:spPr>
          <a:xfrm>
            <a:off x="3483645" y="3040696"/>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cxnSp>
        <p:nvCxnSpPr>
          <p:cNvPr id="50" name="Straight Arrow Connector 49">
            <a:extLst>
              <a:ext uri="{FF2B5EF4-FFF2-40B4-BE49-F238E27FC236}">
                <a16:creationId xmlns:a16="http://schemas.microsoft.com/office/drawing/2014/main" id="{CCF57188-D418-4BCB-87ED-8A8B0D933027}"/>
              </a:ext>
            </a:extLst>
          </p:cNvPr>
          <p:cNvCxnSpPr>
            <a:cxnSpLocks/>
            <a:stCxn id="42" idx="2"/>
            <a:endCxn id="44" idx="0"/>
          </p:cNvCxnSpPr>
          <p:nvPr/>
        </p:nvCxnSpPr>
        <p:spPr>
          <a:xfrm>
            <a:off x="3322991" y="1977449"/>
            <a:ext cx="0" cy="30966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CA1768B4-78FD-48C4-8D3E-3BF2C26E6B56}"/>
              </a:ext>
            </a:extLst>
          </p:cNvPr>
          <p:cNvSpPr/>
          <p:nvPr/>
        </p:nvSpPr>
        <p:spPr bwMode="auto">
          <a:xfrm>
            <a:off x="4740640" y="2392751"/>
            <a:ext cx="1106626"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New</a:t>
            </a:r>
          </a:p>
        </p:txBody>
      </p:sp>
      <p:sp>
        <p:nvSpPr>
          <p:cNvPr id="57" name="Rectangle: Rounded Corners 56">
            <a:extLst>
              <a:ext uri="{FF2B5EF4-FFF2-40B4-BE49-F238E27FC236}">
                <a16:creationId xmlns:a16="http://schemas.microsoft.com/office/drawing/2014/main" id="{20ED6C8D-C35E-40F0-991E-45B15994D759}"/>
              </a:ext>
            </a:extLst>
          </p:cNvPr>
          <p:cNvSpPr/>
          <p:nvPr/>
        </p:nvSpPr>
        <p:spPr bwMode="auto">
          <a:xfrm>
            <a:off x="6711602" y="2392751"/>
            <a:ext cx="1106626"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Draft page</a:t>
            </a:r>
          </a:p>
        </p:txBody>
      </p:sp>
      <p:cxnSp>
        <p:nvCxnSpPr>
          <p:cNvPr id="61" name="Straight Arrow Connector 60">
            <a:extLst>
              <a:ext uri="{FF2B5EF4-FFF2-40B4-BE49-F238E27FC236}">
                <a16:creationId xmlns:a16="http://schemas.microsoft.com/office/drawing/2014/main" id="{40541C2D-D317-4B31-BB91-32B4BB832450}"/>
              </a:ext>
            </a:extLst>
          </p:cNvPr>
          <p:cNvCxnSpPr>
            <a:cxnSpLocks/>
            <a:stCxn id="54" idx="3"/>
            <a:endCxn id="57" idx="1"/>
          </p:cNvCxnSpPr>
          <p:nvPr/>
        </p:nvCxnSpPr>
        <p:spPr>
          <a:xfrm>
            <a:off x="5847266" y="2656673"/>
            <a:ext cx="864336"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98A5A5B-98E3-4CC7-B5EC-47A8641D461E}"/>
              </a:ext>
            </a:extLst>
          </p:cNvPr>
          <p:cNvCxnSpPr>
            <a:cxnSpLocks/>
            <a:endCxn id="45" idx="0"/>
          </p:cNvCxnSpPr>
          <p:nvPr/>
        </p:nvCxnSpPr>
        <p:spPr>
          <a:xfrm>
            <a:off x="3322991" y="3026230"/>
            <a:ext cx="0" cy="32776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Rectangle: Rounded Corners 73">
            <a:extLst>
              <a:ext uri="{FF2B5EF4-FFF2-40B4-BE49-F238E27FC236}">
                <a16:creationId xmlns:a16="http://schemas.microsoft.com/office/drawing/2014/main" id="{78E04134-03C0-42E6-BD6D-A7541CD87171}"/>
              </a:ext>
            </a:extLst>
          </p:cNvPr>
          <p:cNvSpPr/>
          <p:nvPr/>
        </p:nvSpPr>
        <p:spPr bwMode="auto">
          <a:xfrm>
            <a:off x="2769678" y="4504457"/>
            <a:ext cx="1106626" cy="1047258"/>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defTabSz="932472" fontAlgn="base">
              <a:spcBef>
                <a:spcPct val="0"/>
              </a:spcBef>
              <a:spcAft>
                <a:spcPts val="600"/>
              </a:spcAft>
            </a:pPr>
            <a:r>
              <a:rPr lang="en-US" sz="1000">
                <a:solidFill>
                  <a:schemeClr val="tx1"/>
                </a:solidFill>
                <a:latin typeface="Segoe UI Semibold" panose="020B0702040204020203" pitchFamily="34" charset="0"/>
                <a:cs typeface="Segoe UI Semibold" panose="020B0702040204020203" pitchFamily="34" charset="0"/>
              </a:rPr>
              <a:t>Change</a:t>
            </a:r>
          </a:p>
          <a:p>
            <a:pPr marL="171450" indent="-171450" defTabSz="932472" fontAlgn="base">
              <a:spcBef>
                <a:spcPct val="0"/>
              </a:spcBef>
              <a:spcAft>
                <a:spcPts val="600"/>
              </a:spcAft>
              <a:buFont typeface="Arial" panose="020B0604020202020204" pitchFamily="34" charset="0"/>
              <a:buChar char="•"/>
            </a:pPr>
            <a:r>
              <a:rPr lang="en-US" sz="900">
                <a:solidFill>
                  <a:schemeClr val="tx1"/>
                </a:solidFill>
                <a:cs typeface="Segoe UI Semibold" panose="020B0702040204020203" pitchFamily="34" charset="0"/>
              </a:rPr>
              <a:t>Code</a:t>
            </a:r>
          </a:p>
          <a:p>
            <a:pPr marL="171450" indent="-171450" defTabSz="932472" fontAlgn="base">
              <a:spcBef>
                <a:spcPct val="0"/>
              </a:spcBef>
              <a:spcAft>
                <a:spcPts val="600"/>
              </a:spcAft>
              <a:buFont typeface="Arial" panose="020B0604020202020204" pitchFamily="34" charset="0"/>
              <a:buChar char="•"/>
            </a:pPr>
            <a:r>
              <a:rPr lang="en-US" sz="900">
                <a:solidFill>
                  <a:schemeClr val="tx1"/>
                </a:solidFill>
                <a:cs typeface="Segoe UI Semibold" panose="020B0702040204020203" pitchFamily="34" charset="0"/>
              </a:rPr>
              <a:t>Container</a:t>
            </a:r>
          </a:p>
          <a:p>
            <a:pPr marL="171450" indent="-171450" defTabSz="932472" fontAlgn="base">
              <a:spcBef>
                <a:spcPct val="0"/>
              </a:spcBef>
              <a:spcAft>
                <a:spcPts val="600"/>
              </a:spcAft>
              <a:buFont typeface="Arial" panose="020B0604020202020204" pitchFamily="34" charset="0"/>
              <a:buChar char="•"/>
            </a:pPr>
            <a:r>
              <a:rPr lang="en-US" sz="900">
                <a:solidFill>
                  <a:schemeClr val="tx1"/>
                </a:solidFill>
                <a:cs typeface="Segoe UI Semibold" panose="020B0702040204020203" pitchFamily="34" charset="0"/>
              </a:rPr>
              <a:t>Configuration</a:t>
            </a:r>
          </a:p>
        </p:txBody>
      </p:sp>
      <p:cxnSp>
        <p:nvCxnSpPr>
          <p:cNvPr id="75" name="Straight Arrow Connector 74">
            <a:extLst>
              <a:ext uri="{FF2B5EF4-FFF2-40B4-BE49-F238E27FC236}">
                <a16:creationId xmlns:a16="http://schemas.microsoft.com/office/drawing/2014/main" id="{B370ED13-6F1E-4E02-A27A-721E66833BD5}"/>
              </a:ext>
            </a:extLst>
          </p:cNvPr>
          <p:cNvCxnSpPr>
            <a:cxnSpLocks/>
            <a:stCxn id="45" idx="2"/>
            <a:endCxn id="74" idx="0"/>
          </p:cNvCxnSpPr>
          <p:nvPr/>
        </p:nvCxnSpPr>
        <p:spPr>
          <a:xfrm>
            <a:off x="3322991" y="4176690"/>
            <a:ext cx="0" cy="327767"/>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C817179-53C7-48F7-93E6-D1461D36B40C}"/>
              </a:ext>
            </a:extLst>
          </p:cNvPr>
          <p:cNvCxnSpPr>
            <a:cxnSpLocks/>
            <a:stCxn id="74" idx="2"/>
            <a:endCxn id="81" idx="0"/>
          </p:cNvCxnSpPr>
          <p:nvPr/>
        </p:nvCxnSpPr>
        <p:spPr>
          <a:xfrm>
            <a:off x="3322991" y="5551715"/>
            <a:ext cx="0" cy="33301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Rectangle: Rounded Corners 80">
            <a:extLst>
              <a:ext uri="{FF2B5EF4-FFF2-40B4-BE49-F238E27FC236}">
                <a16:creationId xmlns:a16="http://schemas.microsoft.com/office/drawing/2014/main" id="{B9135295-DB0A-4408-B26A-920180E9F5BF}"/>
              </a:ext>
            </a:extLst>
          </p:cNvPr>
          <p:cNvSpPr/>
          <p:nvPr/>
        </p:nvSpPr>
        <p:spPr bwMode="auto">
          <a:xfrm>
            <a:off x="2769678" y="5884725"/>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Git push</a:t>
            </a:r>
          </a:p>
        </p:txBody>
      </p:sp>
      <p:cxnSp>
        <p:nvCxnSpPr>
          <p:cNvPr id="84" name="Straight Arrow Connector 83">
            <a:extLst>
              <a:ext uri="{FF2B5EF4-FFF2-40B4-BE49-F238E27FC236}">
                <a16:creationId xmlns:a16="http://schemas.microsoft.com/office/drawing/2014/main" id="{163A3244-4D31-45A3-B434-194EA4F89B34}"/>
              </a:ext>
            </a:extLst>
          </p:cNvPr>
          <p:cNvCxnSpPr>
            <a:cxnSpLocks/>
            <a:stCxn id="81" idx="3"/>
            <a:endCxn id="86" idx="1"/>
          </p:cNvCxnSpPr>
          <p:nvPr/>
        </p:nvCxnSpPr>
        <p:spPr>
          <a:xfrm>
            <a:off x="3876304" y="6148647"/>
            <a:ext cx="864336"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6" name="Rectangle: Rounded Corners 85">
            <a:extLst>
              <a:ext uri="{FF2B5EF4-FFF2-40B4-BE49-F238E27FC236}">
                <a16:creationId xmlns:a16="http://schemas.microsoft.com/office/drawing/2014/main" id="{00E5C368-02C7-49F6-A4F5-FCA1F53ED547}"/>
              </a:ext>
            </a:extLst>
          </p:cNvPr>
          <p:cNvSpPr/>
          <p:nvPr/>
        </p:nvSpPr>
        <p:spPr bwMode="auto">
          <a:xfrm>
            <a:off x="4740640" y="5884725"/>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Pull code</a:t>
            </a:r>
          </a:p>
        </p:txBody>
      </p:sp>
      <p:sp>
        <p:nvSpPr>
          <p:cNvPr id="92" name="Rectangle: Rounded Corners 91">
            <a:extLst>
              <a:ext uri="{FF2B5EF4-FFF2-40B4-BE49-F238E27FC236}">
                <a16:creationId xmlns:a16="http://schemas.microsoft.com/office/drawing/2014/main" id="{C5A4CE77-7D1C-4976-A8F8-A2C30A0228C0}"/>
              </a:ext>
            </a:extLst>
          </p:cNvPr>
          <p:cNvSpPr/>
          <p:nvPr/>
        </p:nvSpPr>
        <p:spPr bwMode="auto">
          <a:xfrm>
            <a:off x="4740640" y="5011730"/>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Build container</a:t>
            </a:r>
          </a:p>
        </p:txBody>
      </p:sp>
      <p:sp>
        <p:nvSpPr>
          <p:cNvPr id="93" name="Rectangle: Rounded Corners 92">
            <a:extLst>
              <a:ext uri="{FF2B5EF4-FFF2-40B4-BE49-F238E27FC236}">
                <a16:creationId xmlns:a16="http://schemas.microsoft.com/office/drawing/2014/main" id="{EB4CFCC0-9025-4E2C-B185-116589C4A70A}"/>
              </a:ext>
            </a:extLst>
          </p:cNvPr>
          <p:cNvSpPr/>
          <p:nvPr/>
        </p:nvSpPr>
        <p:spPr bwMode="auto">
          <a:xfrm>
            <a:off x="4740640" y="4138737"/>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Push image</a:t>
            </a:r>
          </a:p>
        </p:txBody>
      </p:sp>
      <p:sp>
        <p:nvSpPr>
          <p:cNvPr id="94" name="Rectangle: Rounded Corners 93">
            <a:extLst>
              <a:ext uri="{FF2B5EF4-FFF2-40B4-BE49-F238E27FC236}">
                <a16:creationId xmlns:a16="http://schemas.microsoft.com/office/drawing/2014/main" id="{5BCCB293-A8FA-4F84-84CD-8AEFDD0CB97D}"/>
              </a:ext>
            </a:extLst>
          </p:cNvPr>
          <p:cNvSpPr/>
          <p:nvPr/>
        </p:nvSpPr>
        <p:spPr bwMode="auto">
          <a:xfrm>
            <a:off x="4740640" y="3265744"/>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Deploy image (AKS)</a:t>
            </a:r>
          </a:p>
        </p:txBody>
      </p:sp>
      <p:cxnSp>
        <p:nvCxnSpPr>
          <p:cNvPr id="95" name="Straight Arrow Connector 94">
            <a:extLst>
              <a:ext uri="{FF2B5EF4-FFF2-40B4-BE49-F238E27FC236}">
                <a16:creationId xmlns:a16="http://schemas.microsoft.com/office/drawing/2014/main" id="{1414594B-6A8D-4B1C-B6D9-E014FDA8E199}"/>
              </a:ext>
            </a:extLst>
          </p:cNvPr>
          <p:cNvCxnSpPr>
            <a:cxnSpLocks/>
            <a:stCxn id="86" idx="0"/>
            <a:endCxn id="92" idx="2"/>
          </p:cNvCxnSpPr>
          <p:nvPr/>
        </p:nvCxnSpPr>
        <p:spPr>
          <a:xfrm flipV="1">
            <a:off x="5293953" y="5539574"/>
            <a:ext cx="0" cy="345151"/>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7C0ACEA8-89EB-4E7F-8FC8-20CAC5FDE17E}"/>
              </a:ext>
            </a:extLst>
          </p:cNvPr>
          <p:cNvCxnSpPr>
            <a:cxnSpLocks/>
            <a:stCxn id="92" idx="0"/>
            <a:endCxn id="93" idx="2"/>
          </p:cNvCxnSpPr>
          <p:nvPr/>
        </p:nvCxnSpPr>
        <p:spPr>
          <a:xfrm flipV="1">
            <a:off x="5293953" y="4666581"/>
            <a:ext cx="0" cy="34514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04F8AF2-86C6-4353-AA0A-449B482FB631}"/>
              </a:ext>
            </a:extLst>
          </p:cNvPr>
          <p:cNvCxnSpPr>
            <a:cxnSpLocks/>
            <a:stCxn id="93" idx="0"/>
            <a:endCxn id="94" idx="2"/>
          </p:cNvCxnSpPr>
          <p:nvPr/>
        </p:nvCxnSpPr>
        <p:spPr>
          <a:xfrm flipV="1">
            <a:off x="5293953" y="3793588"/>
            <a:ext cx="0" cy="34514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Diamond 121">
            <a:extLst>
              <a:ext uri="{FF2B5EF4-FFF2-40B4-BE49-F238E27FC236}">
                <a16:creationId xmlns:a16="http://schemas.microsoft.com/office/drawing/2014/main" id="{9E34ACD3-B553-49DC-8A3B-1822A346B436}"/>
              </a:ext>
            </a:extLst>
          </p:cNvPr>
          <p:cNvSpPr/>
          <p:nvPr/>
        </p:nvSpPr>
        <p:spPr bwMode="auto">
          <a:xfrm>
            <a:off x="7822533" y="3162028"/>
            <a:ext cx="1106626" cy="739114"/>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Staged?</a:t>
            </a:r>
          </a:p>
        </p:txBody>
      </p:sp>
      <p:cxnSp>
        <p:nvCxnSpPr>
          <p:cNvPr id="123" name="Straight Arrow Connector 122">
            <a:extLst>
              <a:ext uri="{FF2B5EF4-FFF2-40B4-BE49-F238E27FC236}">
                <a16:creationId xmlns:a16="http://schemas.microsoft.com/office/drawing/2014/main" id="{63A14EED-216C-4621-B0B3-6F68AEEE8D88}"/>
              </a:ext>
            </a:extLst>
          </p:cNvPr>
          <p:cNvCxnSpPr>
            <a:cxnSpLocks/>
            <a:stCxn id="94" idx="3"/>
            <a:endCxn id="122" idx="1"/>
          </p:cNvCxnSpPr>
          <p:nvPr/>
        </p:nvCxnSpPr>
        <p:spPr>
          <a:xfrm>
            <a:off x="5847266" y="3529666"/>
            <a:ext cx="1975267" cy="191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4" name="Rectangle: Rounded Corners 123">
            <a:extLst>
              <a:ext uri="{FF2B5EF4-FFF2-40B4-BE49-F238E27FC236}">
                <a16:creationId xmlns:a16="http://schemas.microsoft.com/office/drawing/2014/main" id="{086E733D-CCFE-416A-98A2-62D00A4B0D02}"/>
              </a:ext>
            </a:extLst>
          </p:cNvPr>
          <p:cNvSpPr/>
          <p:nvPr/>
        </p:nvSpPr>
        <p:spPr bwMode="auto">
          <a:xfrm>
            <a:off x="6663111" y="4138737"/>
            <a:ext cx="1106626"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latin typeface="Segoe UI Semibold" panose="020B0702040204020203" pitchFamily="34" charset="0"/>
                <a:cs typeface="Segoe UI Semibold" panose="020B0702040204020203" pitchFamily="34" charset="0"/>
              </a:rPr>
              <a:t>Canary deploy to production</a:t>
            </a:r>
          </a:p>
        </p:txBody>
      </p:sp>
      <p:sp>
        <p:nvSpPr>
          <p:cNvPr id="126" name="Rectangle: Rounded Corners 125">
            <a:extLst>
              <a:ext uri="{FF2B5EF4-FFF2-40B4-BE49-F238E27FC236}">
                <a16:creationId xmlns:a16="http://schemas.microsoft.com/office/drawing/2014/main" id="{F880AFE0-67D4-4507-855D-A344D9FF532C}"/>
              </a:ext>
            </a:extLst>
          </p:cNvPr>
          <p:cNvSpPr/>
          <p:nvPr/>
        </p:nvSpPr>
        <p:spPr bwMode="auto">
          <a:xfrm>
            <a:off x="10691894" y="3265744"/>
            <a:ext cx="1106626" cy="527844"/>
          </a:xfrm>
          <a:prstGeom prst="roundRect">
            <a:avLst>
              <a:gd name="adj" fmla="val 1563"/>
            </a:avLst>
          </a:prstGeom>
          <a:solidFill>
            <a:schemeClr val="accent1">
              <a:alpha val="10000"/>
            </a:schemeClr>
          </a:solidFill>
          <a:ln w="12700">
            <a:solidFill>
              <a:schemeClr val="accent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Deploy to staging</a:t>
            </a:r>
          </a:p>
        </p:txBody>
      </p:sp>
      <p:sp>
        <p:nvSpPr>
          <p:cNvPr id="129" name="Diamond 128">
            <a:extLst>
              <a:ext uri="{FF2B5EF4-FFF2-40B4-BE49-F238E27FC236}">
                <a16:creationId xmlns:a16="http://schemas.microsoft.com/office/drawing/2014/main" id="{19A30417-C2A5-4E69-8E43-AADCB1FD7798}"/>
              </a:ext>
            </a:extLst>
          </p:cNvPr>
          <p:cNvSpPr/>
          <p:nvPr/>
        </p:nvSpPr>
        <p:spPr bwMode="auto">
          <a:xfrm>
            <a:off x="10691894" y="4176690"/>
            <a:ext cx="1106626" cy="739114"/>
          </a:xfrm>
          <a:prstGeom prst="diamond">
            <a:avLst/>
          </a:prstGeom>
          <a:solidFill>
            <a:schemeClr val="accent5">
              <a:alpha val="10000"/>
            </a:schemeClr>
          </a:solidFill>
          <a:ln w="12700">
            <a:solidFill>
              <a:schemeClr val="accent5">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Testing good?</a:t>
            </a:r>
          </a:p>
        </p:txBody>
      </p:sp>
      <p:sp>
        <p:nvSpPr>
          <p:cNvPr id="130" name="Rectangle: Rounded Corners 129">
            <a:extLst>
              <a:ext uri="{FF2B5EF4-FFF2-40B4-BE49-F238E27FC236}">
                <a16:creationId xmlns:a16="http://schemas.microsoft.com/office/drawing/2014/main" id="{35945C8A-FB47-4D1D-A907-59A03F33312C}"/>
              </a:ext>
            </a:extLst>
          </p:cNvPr>
          <p:cNvSpPr/>
          <p:nvPr/>
        </p:nvSpPr>
        <p:spPr bwMode="auto">
          <a:xfrm>
            <a:off x="10691889" y="5336158"/>
            <a:ext cx="1106626" cy="886842"/>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ts val="600"/>
              </a:spcAft>
            </a:pPr>
            <a:r>
              <a:rPr lang="en-US" sz="1000">
                <a:solidFill>
                  <a:schemeClr val="tx1"/>
                </a:solidFill>
                <a:latin typeface="Segoe UI Semibold" panose="020B0702040204020203" pitchFamily="34" charset="0"/>
                <a:cs typeface="Segoe UI Semibold" panose="020B0702040204020203" pitchFamily="34" charset="0"/>
              </a:rPr>
              <a:t>Push to production as canary</a:t>
            </a:r>
          </a:p>
        </p:txBody>
      </p:sp>
      <p:sp>
        <p:nvSpPr>
          <p:cNvPr id="131" name="Rectangle: Rounded Corners 130">
            <a:extLst>
              <a:ext uri="{FF2B5EF4-FFF2-40B4-BE49-F238E27FC236}">
                <a16:creationId xmlns:a16="http://schemas.microsoft.com/office/drawing/2014/main" id="{064C2241-67AD-4032-AA35-821C7FD2C8BE}"/>
              </a:ext>
            </a:extLst>
          </p:cNvPr>
          <p:cNvSpPr/>
          <p:nvPr/>
        </p:nvSpPr>
        <p:spPr bwMode="auto">
          <a:xfrm>
            <a:off x="9113484" y="4282325"/>
            <a:ext cx="1106626"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Move to </a:t>
            </a:r>
            <a:br>
              <a:rPr lang="en-US" sz="1000">
                <a:solidFill>
                  <a:schemeClr val="tx1"/>
                </a:solidFill>
                <a:latin typeface="Segoe UI Semibold" panose="020B0702040204020203" pitchFamily="34" charset="0"/>
                <a:cs typeface="Segoe UI Semibold" panose="020B0702040204020203" pitchFamily="34" charset="0"/>
              </a:rPr>
            </a:br>
            <a:r>
              <a:rPr lang="en-US" sz="1000">
                <a:solidFill>
                  <a:schemeClr val="tx1"/>
                </a:solidFill>
                <a:latin typeface="Segoe UI Semibold" panose="020B0702040204020203" pitchFamily="34" charset="0"/>
                <a:cs typeface="Segoe UI Semibold" panose="020B0702040204020203" pitchFamily="34" charset="0"/>
              </a:rPr>
              <a:t>dev cluster</a:t>
            </a:r>
          </a:p>
        </p:txBody>
      </p:sp>
      <p:cxnSp>
        <p:nvCxnSpPr>
          <p:cNvPr id="132" name="Straight Arrow Connector 131">
            <a:extLst>
              <a:ext uri="{FF2B5EF4-FFF2-40B4-BE49-F238E27FC236}">
                <a16:creationId xmlns:a16="http://schemas.microsoft.com/office/drawing/2014/main" id="{BC87FFBE-A2A6-41AF-9E89-56CD4ECFE09B}"/>
              </a:ext>
            </a:extLst>
          </p:cNvPr>
          <p:cNvCxnSpPr>
            <a:cxnSpLocks/>
            <a:stCxn id="122" idx="3"/>
            <a:endCxn id="126" idx="1"/>
          </p:cNvCxnSpPr>
          <p:nvPr/>
        </p:nvCxnSpPr>
        <p:spPr>
          <a:xfrm flipV="1">
            <a:off x="8929159" y="3529666"/>
            <a:ext cx="1762735" cy="191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CBF8B81-1AAF-4E98-BB4B-824118DE4199}"/>
              </a:ext>
            </a:extLst>
          </p:cNvPr>
          <p:cNvCxnSpPr>
            <a:cxnSpLocks/>
            <a:stCxn id="126" idx="2"/>
            <a:endCxn id="129" idx="0"/>
          </p:cNvCxnSpPr>
          <p:nvPr/>
        </p:nvCxnSpPr>
        <p:spPr>
          <a:xfrm>
            <a:off x="11245207" y="3793588"/>
            <a:ext cx="0" cy="383102"/>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271A53AC-4A8B-403B-B085-993CDD8D8782}"/>
              </a:ext>
            </a:extLst>
          </p:cNvPr>
          <p:cNvCxnSpPr>
            <a:cxnSpLocks/>
          </p:cNvCxnSpPr>
          <p:nvPr/>
        </p:nvCxnSpPr>
        <p:spPr>
          <a:xfrm>
            <a:off x="11245207" y="4915804"/>
            <a:ext cx="0" cy="420355"/>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1BFF868F-74BE-4EEA-B0D4-5A27B35E35D4}"/>
              </a:ext>
            </a:extLst>
          </p:cNvPr>
          <p:cNvCxnSpPr>
            <a:cxnSpLocks/>
            <a:stCxn id="129" idx="1"/>
            <a:endCxn id="131" idx="3"/>
          </p:cNvCxnSpPr>
          <p:nvPr/>
        </p:nvCxnSpPr>
        <p:spPr>
          <a:xfrm flipH="1">
            <a:off x="10220110" y="4546247"/>
            <a:ext cx="471784" cy="0"/>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BBDAB589-DD3C-4331-BD62-A3A02AAFCA2A}"/>
              </a:ext>
            </a:extLst>
          </p:cNvPr>
          <p:cNvCxnSpPr>
            <a:cxnSpLocks/>
            <a:stCxn id="122" idx="2"/>
            <a:endCxn id="124" idx="0"/>
          </p:cNvCxnSpPr>
          <p:nvPr/>
        </p:nvCxnSpPr>
        <p:spPr>
          <a:xfrm rot="5400000">
            <a:off x="7677338" y="3440228"/>
            <a:ext cx="237595" cy="1159422"/>
          </a:xfrm>
          <a:prstGeom prst="bentConnector3">
            <a:avLst>
              <a:gd name="adj1" fmla="val 50000"/>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BED8DBA-9624-46A9-AE82-30ACBC04E41F}"/>
              </a:ext>
            </a:extLst>
          </p:cNvPr>
          <p:cNvSpPr/>
          <p:nvPr/>
        </p:nvSpPr>
        <p:spPr>
          <a:xfrm>
            <a:off x="7509884" y="3727973"/>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145" name="Diamond 144">
            <a:extLst>
              <a:ext uri="{FF2B5EF4-FFF2-40B4-BE49-F238E27FC236}">
                <a16:creationId xmlns:a16="http://schemas.microsoft.com/office/drawing/2014/main" id="{3F99C9A5-C0DA-4EC7-BDB1-A68B44D91D4F}"/>
              </a:ext>
            </a:extLst>
          </p:cNvPr>
          <p:cNvSpPr/>
          <p:nvPr/>
        </p:nvSpPr>
        <p:spPr bwMode="auto">
          <a:xfrm>
            <a:off x="6660563" y="4904176"/>
            <a:ext cx="1106626" cy="739114"/>
          </a:xfrm>
          <a:prstGeom prst="diamond">
            <a:avLst/>
          </a:prstGeom>
          <a:solidFill>
            <a:schemeClr val="accent6">
              <a:alpha val="10000"/>
            </a:schemeClr>
          </a:solidFill>
          <a:ln w="12700">
            <a:solidFill>
              <a:schemeClr val="accent6">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tx1"/>
                </a:solidFill>
                <a:latin typeface="Segoe UI Semibold" panose="020B0702040204020203" pitchFamily="34" charset="0"/>
                <a:cs typeface="Segoe UI Semibold" panose="020B0702040204020203" pitchFamily="34" charset="0"/>
              </a:rPr>
              <a:t>Telemetry successful?</a:t>
            </a:r>
          </a:p>
        </p:txBody>
      </p:sp>
      <p:sp>
        <p:nvSpPr>
          <p:cNvPr id="148" name="Rectangle: Rounded Corners 147">
            <a:extLst>
              <a:ext uri="{FF2B5EF4-FFF2-40B4-BE49-F238E27FC236}">
                <a16:creationId xmlns:a16="http://schemas.microsoft.com/office/drawing/2014/main" id="{F7705DC9-8E9F-486D-A093-DD2886B24033}"/>
              </a:ext>
            </a:extLst>
          </p:cNvPr>
          <p:cNvSpPr/>
          <p:nvPr/>
        </p:nvSpPr>
        <p:spPr bwMode="auto">
          <a:xfrm>
            <a:off x="6663111" y="5880885"/>
            <a:ext cx="1106626" cy="527844"/>
          </a:xfrm>
          <a:prstGeom prst="roundRect">
            <a:avLst>
              <a:gd name="adj" fmla="val 1563"/>
            </a:avLst>
          </a:prstGeom>
          <a:solidFill>
            <a:schemeClr val="accent3">
              <a:alpha val="10000"/>
            </a:schemeClr>
          </a:solidFill>
          <a:ln w="12700">
            <a:solidFill>
              <a:schemeClr val="accent3">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Rollout</a:t>
            </a:r>
          </a:p>
        </p:txBody>
      </p:sp>
      <p:cxnSp>
        <p:nvCxnSpPr>
          <p:cNvPr id="149" name="Straight Arrow Connector 148">
            <a:extLst>
              <a:ext uri="{FF2B5EF4-FFF2-40B4-BE49-F238E27FC236}">
                <a16:creationId xmlns:a16="http://schemas.microsoft.com/office/drawing/2014/main" id="{D4FAE421-0321-4D14-AEAF-8273FD6C5A09}"/>
              </a:ext>
            </a:extLst>
          </p:cNvPr>
          <p:cNvCxnSpPr>
            <a:cxnSpLocks/>
            <a:stCxn id="124" idx="2"/>
            <a:endCxn id="145" idx="0"/>
          </p:cNvCxnSpPr>
          <p:nvPr/>
        </p:nvCxnSpPr>
        <p:spPr>
          <a:xfrm flipH="1">
            <a:off x="7213876" y="4666581"/>
            <a:ext cx="2548" cy="237595"/>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81DAE26-1F98-4B0F-AEB9-AC6625F9A266}"/>
              </a:ext>
            </a:extLst>
          </p:cNvPr>
          <p:cNvCxnSpPr>
            <a:cxnSpLocks/>
            <a:stCxn id="145" idx="2"/>
            <a:endCxn id="148" idx="0"/>
          </p:cNvCxnSpPr>
          <p:nvPr/>
        </p:nvCxnSpPr>
        <p:spPr>
          <a:xfrm>
            <a:off x="7213876" y="5643290"/>
            <a:ext cx="2548" cy="237595"/>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06109AD4-E2EF-4404-8CF0-A48A53B47768}"/>
              </a:ext>
            </a:extLst>
          </p:cNvPr>
          <p:cNvSpPr/>
          <p:nvPr/>
        </p:nvSpPr>
        <p:spPr>
          <a:xfrm>
            <a:off x="6724613" y="5610373"/>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sp>
        <p:nvSpPr>
          <p:cNvPr id="158" name="Rectangle: Rounded Corners 157">
            <a:extLst>
              <a:ext uri="{FF2B5EF4-FFF2-40B4-BE49-F238E27FC236}">
                <a16:creationId xmlns:a16="http://schemas.microsoft.com/office/drawing/2014/main" id="{BAA24275-F13E-4C82-9E72-3C6A29A1BD09}"/>
              </a:ext>
            </a:extLst>
          </p:cNvPr>
          <p:cNvSpPr/>
          <p:nvPr/>
        </p:nvSpPr>
        <p:spPr bwMode="auto">
          <a:xfrm>
            <a:off x="8112430" y="5011730"/>
            <a:ext cx="925794" cy="527844"/>
          </a:xfrm>
          <a:prstGeom prst="roundRect">
            <a:avLst>
              <a:gd name="adj" fmla="val 1563"/>
            </a:avLst>
          </a:prstGeom>
          <a:solidFill>
            <a:schemeClr val="accent4">
              <a:alpha val="10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latin typeface="Segoe UI Semibold" panose="020B0702040204020203" pitchFamily="34" charset="0"/>
                <a:cs typeface="Segoe UI Semibold" panose="020B0702040204020203" pitchFamily="34" charset="0"/>
              </a:rPr>
              <a:t>Rollback</a:t>
            </a:r>
          </a:p>
        </p:txBody>
      </p:sp>
      <p:cxnSp>
        <p:nvCxnSpPr>
          <p:cNvPr id="159" name="Straight Arrow Connector 158">
            <a:extLst>
              <a:ext uri="{FF2B5EF4-FFF2-40B4-BE49-F238E27FC236}">
                <a16:creationId xmlns:a16="http://schemas.microsoft.com/office/drawing/2014/main" id="{204571CE-6B1B-425F-8DEB-E96F700C2DBD}"/>
              </a:ext>
            </a:extLst>
          </p:cNvPr>
          <p:cNvCxnSpPr>
            <a:cxnSpLocks/>
            <a:stCxn id="145" idx="3"/>
            <a:endCxn id="158" idx="1"/>
          </p:cNvCxnSpPr>
          <p:nvPr/>
        </p:nvCxnSpPr>
        <p:spPr>
          <a:xfrm>
            <a:off x="7767189" y="5273733"/>
            <a:ext cx="345241" cy="1919"/>
          </a:xfrm>
          <a:prstGeom prst="straightConnector1">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66296539-88A9-4BBC-8E3C-A1BBF145676A}"/>
              </a:ext>
            </a:extLst>
          </p:cNvPr>
          <p:cNvSpPr/>
          <p:nvPr/>
        </p:nvSpPr>
        <p:spPr>
          <a:xfrm>
            <a:off x="7642739" y="5357058"/>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164" name="Rectangle 163">
            <a:extLst>
              <a:ext uri="{FF2B5EF4-FFF2-40B4-BE49-F238E27FC236}">
                <a16:creationId xmlns:a16="http://schemas.microsoft.com/office/drawing/2014/main" id="{C9B0FC27-807B-4A90-B389-16DFEBA025B9}"/>
              </a:ext>
            </a:extLst>
          </p:cNvPr>
          <p:cNvSpPr/>
          <p:nvPr/>
        </p:nvSpPr>
        <p:spPr>
          <a:xfrm>
            <a:off x="9581370" y="3205871"/>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sp>
        <p:nvSpPr>
          <p:cNvPr id="165" name="Rectangle 164">
            <a:extLst>
              <a:ext uri="{FF2B5EF4-FFF2-40B4-BE49-F238E27FC236}">
                <a16:creationId xmlns:a16="http://schemas.microsoft.com/office/drawing/2014/main" id="{2707CFB6-05A1-4562-8AB4-2CDC865ADFA4}"/>
              </a:ext>
            </a:extLst>
          </p:cNvPr>
          <p:cNvSpPr/>
          <p:nvPr/>
        </p:nvSpPr>
        <p:spPr>
          <a:xfrm>
            <a:off x="10269697" y="4252282"/>
            <a:ext cx="429925"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accent2"/>
                </a:solidFill>
                <a:latin typeface="Segoe UI Semibold" panose="020B0702040204020203" pitchFamily="34" charset="0"/>
                <a:cs typeface="Segoe UI Semibold" panose="020B0702040204020203" pitchFamily="34" charset="0"/>
              </a:rPr>
              <a:t>No</a:t>
            </a:r>
          </a:p>
        </p:txBody>
      </p:sp>
      <p:sp>
        <p:nvSpPr>
          <p:cNvPr id="166" name="Rectangle 165">
            <a:extLst>
              <a:ext uri="{FF2B5EF4-FFF2-40B4-BE49-F238E27FC236}">
                <a16:creationId xmlns:a16="http://schemas.microsoft.com/office/drawing/2014/main" id="{4056D430-5E5D-4715-85F6-D41EA965FEB7}"/>
              </a:ext>
            </a:extLst>
          </p:cNvPr>
          <p:cNvSpPr/>
          <p:nvPr/>
        </p:nvSpPr>
        <p:spPr>
          <a:xfrm>
            <a:off x="11337259" y="4982865"/>
            <a:ext cx="446021" cy="286232"/>
          </a:xfrm>
          <a:prstGeom prst="rect">
            <a:avLst/>
          </a:prstGeom>
        </p:spPr>
        <p:txBody>
          <a:bodyPr wrap="none">
            <a:spAutoFit/>
          </a:bodyPr>
          <a:lstStyle/>
          <a:p>
            <a:pPr algn="ctr" defTabSz="932472" fontAlgn="base">
              <a:lnSpc>
                <a:spcPct val="90000"/>
              </a:lnSpc>
              <a:spcBef>
                <a:spcPct val="0"/>
              </a:spcBef>
              <a:spcAft>
                <a:spcPct val="0"/>
              </a:spcAft>
            </a:pPr>
            <a:r>
              <a:rPr lang="en-US" sz="1400">
                <a:solidFill>
                  <a:schemeClr val="tx2"/>
                </a:solidFill>
                <a:latin typeface="Segoe UI Semibold" panose="020B0702040204020203" pitchFamily="34" charset="0"/>
                <a:cs typeface="Segoe UI Semibold" panose="020B0702040204020203" pitchFamily="34" charset="0"/>
              </a:rPr>
              <a:t>Yes</a:t>
            </a:r>
          </a:p>
        </p:txBody>
      </p:sp>
      <p:sp>
        <p:nvSpPr>
          <p:cNvPr id="167" name="Rectangle 166">
            <a:extLst>
              <a:ext uri="{FF2B5EF4-FFF2-40B4-BE49-F238E27FC236}">
                <a16:creationId xmlns:a16="http://schemas.microsoft.com/office/drawing/2014/main" id="{8B037DD9-EC2C-4996-8856-383FE08264B9}"/>
              </a:ext>
            </a:extLst>
          </p:cNvPr>
          <p:cNvSpPr/>
          <p:nvPr/>
        </p:nvSpPr>
        <p:spPr>
          <a:xfrm rot="16200000" flipH="1">
            <a:off x="3687050" y="3400362"/>
            <a:ext cx="1256095" cy="507831"/>
          </a:xfrm>
          <a:prstGeom prst="rect">
            <a:avLst/>
          </a:prstGeom>
        </p:spPr>
        <p:txBody>
          <a:bodyPr wrap="squar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Draft create or Draft create-pack (if specific artifacts exist)</a:t>
            </a:r>
          </a:p>
        </p:txBody>
      </p:sp>
      <p:cxnSp>
        <p:nvCxnSpPr>
          <p:cNvPr id="168" name="Straight Arrow Connector 167">
            <a:extLst>
              <a:ext uri="{FF2B5EF4-FFF2-40B4-BE49-F238E27FC236}">
                <a16:creationId xmlns:a16="http://schemas.microsoft.com/office/drawing/2014/main" id="{9269C8D3-A35C-4A72-9FA9-F783B29FBB24}"/>
              </a:ext>
            </a:extLst>
          </p:cNvPr>
          <p:cNvCxnSpPr>
            <a:cxnSpLocks/>
          </p:cNvCxnSpPr>
          <p:nvPr/>
        </p:nvCxnSpPr>
        <p:spPr>
          <a:xfrm flipH="1">
            <a:off x="3734305" y="3492103"/>
            <a:ext cx="28842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53F3865F-595D-4C86-96BC-61AB1E85A105}"/>
              </a:ext>
            </a:extLst>
          </p:cNvPr>
          <p:cNvSpPr/>
          <p:nvPr/>
        </p:nvSpPr>
        <p:spPr>
          <a:xfrm>
            <a:off x="4740640" y="1683586"/>
            <a:ext cx="666849" cy="230832"/>
          </a:xfrm>
          <a:prstGeom prst="rect">
            <a:avLst/>
          </a:prstGeom>
        </p:spPr>
        <p:txBody>
          <a:bodyPr wrap="non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Draft create</a:t>
            </a:r>
          </a:p>
        </p:txBody>
      </p:sp>
      <p:cxnSp>
        <p:nvCxnSpPr>
          <p:cNvPr id="177" name="Straight Arrow Connector 176">
            <a:extLst>
              <a:ext uri="{FF2B5EF4-FFF2-40B4-BE49-F238E27FC236}">
                <a16:creationId xmlns:a16="http://schemas.microsoft.com/office/drawing/2014/main" id="{BE1658C1-5502-4CBD-9239-813D9D9C6078}"/>
              </a:ext>
            </a:extLst>
          </p:cNvPr>
          <p:cNvCxnSpPr>
            <a:cxnSpLocks/>
          </p:cNvCxnSpPr>
          <p:nvPr/>
        </p:nvCxnSpPr>
        <p:spPr>
          <a:xfrm>
            <a:off x="4905766" y="1974143"/>
            <a:ext cx="0" cy="558958"/>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67813C6D-C919-4466-8D27-D46E11AD3D61}"/>
              </a:ext>
            </a:extLst>
          </p:cNvPr>
          <p:cNvSpPr/>
          <p:nvPr/>
        </p:nvSpPr>
        <p:spPr>
          <a:xfrm rot="16200000" flipH="1">
            <a:off x="3721962" y="4763320"/>
            <a:ext cx="1186276" cy="507831"/>
          </a:xfrm>
          <a:prstGeom prst="rect">
            <a:avLst/>
          </a:prstGeom>
        </p:spPr>
        <p:txBody>
          <a:bodyPr wrap="squar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Actual development, Draft up/connect iteration</a:t>
            </a:r>
          </a:p>
        </p:txBody>
      </p:sp>
      <p:cxnSp>
        <p:nvCxnSpPr>
          <p:cNvPr id="180" name="Straight Arrow Connector 179">
            <a:extLst>
              <a:ext uri="{FF2B5EF4-FFF2-40B4-BE49-F238E27FC236}">
                <a16:creationId xmlns:a16="http://schemas.microsoft.com/office/drawing/2014/main" id="{16069889-5205-4C49-989A-BFC3261E1183}"/>
              </a:ext>
            </a:extLst>
          </p:cNvPr>
          <p:cNvCxnSpPr>
            <a:cxnSpLocks/>
          </p:cNvCxnSpPr>
          <p:nvPr/>
        </p:nvCxnSpPr>
        <p:spPr>
          <a:xfrm flipH="1">
            <a:off x="3734305" y="4644103"/>
            <a:ext cx="28842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36687258-B8EE-4200-A0B8-5C1806399865}"/>
              </a:ext>
            </a:extLst>
          </p:cNvPr>
          <p:cNvSpPr/>
          <p:nvPr/>
        </p:nvSpPr>
        <p:spPr>
          <a:xfrm>
            <a:off x="4022725" y="6556991"/>
            <a:ext cx="1287212" cy="230832"/>
          </a:xfrm>
          <a:prstGeom prst="rect">
            <a:avLst/>
          </a:prstGeom>
        </p:spPr>
        <p:txBody>
          <a:bodyPr wrap="non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    Code/artifacts ready</a:t>
            </a:r>
          </a:p>
        </p:txBody>
      </p:sp>
      <p:cxnSp>
        <p:nvCxnSpPr>
          <p:cNvPr id="184" name="Connector: Elbow 183">
            <a:extLst>
              <a:ext uri="{FF2B5EF4-FFF2-40B4-BE49-F238E27FC236}">
                <a16:creationId xmlns:a16="http://schemas.microsoft.com/office/drawing/2014/main" id="{FE343272-309A-4908-826F-B645A882FE00}"/>
              </a:ext>
            </a:extLst>
          </p:cNvPr>
          <p:cNvCxnSpPr>
            <a:cxnSpLocks/>
            <a:stCxn id="181" idx="1"/>
          </p:cNvCxnSpPr>
          <p:nvPr/>
        </p:nvCxnSpPr>
        <p:spPr>
          <a:xfrm rot="10800000">
            <a:off x="3734305" y="6293071"/>
            <a:ext cx="288420" cy="379337"/>
          </a:xfrm>
          <a:prstGeom prst="bentConnector2">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EE668816-89FF-4643-9DFF-9C76DFD9C72F}"/>
              </a:ext>
            </a:extLst>
          </p:cNvPr>
          <p:cNvSpPr/>
          <p:nvPr/>
        </p:nvSpPr>
        <p:spPr>
          <a:xfrm rot="16200000" flipH="1">
            <a:off x="5079159" y="4786752"/>
            <a:ext cx="2495782" cy="230832"/>
          </a:xfrm>
          <a:prstGeom prst="rect">
            <a:avLst/>
          </a:prstGeom>
        </p:spPr>
        <p:txBody>
          <a:bodyPr wrap="squar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The building process: Brigade, Jenkins, VS TS</a:t>
            </a:r>
          </a:p>
        </p:txBody>
      </p:sp>
      <p:sp>
        <p:nvSpPr>
          <p:cNvPr id="192" name="Right Brace 191">
            <a:extLst>
              <a:ext uri="{FF2B5EF4-FFF2-40B4-BE49-F238E27FC236}">
                <a16:creationId xmlns:a16="http://schemas.microsoft.com/office/drawing/2014/main" id="{EDEF9A3F-5241-4E1F-B3EE-5E7372FDACC3}"/>
              </a:ext>
            </a:extLst>
          </p:cNvPr>
          <p:cNvSpPr/>
          <p:nvPr/>
        </p:nvSpPr>
        <p:spPr>
          <a:xfrm>
            <a:off x="5951693" y="3654276"/>
            <a:ext cx="189033" cy="2493863"/>
          </a:xfrm>
          <a:prstGeom prst="rightBrace">
            <a:avLst>
              <a:gd name="adj1" fmla="val 0"/>
              <a:gd name="adj2" fmla="val 87274"/>
            </a:avLst>
          </a:prstGeom>
          <a:ln w="12700" cap="rnd">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4" name="Straight Arrow Connector 193">
            <a:extLst>
              <a:ext uri="{FF2B5EF4-FFF2-40B4-BE49-F238E27FC236}">
                <a16:creationId xmlns:a16="http://schemas.microsoft.com/office/drawing/2014/main" id="{B81FCFB1-37EB-4873-9254-F11247280F60}"/>
              </a:ext>
            </a:extLst>
          </p:cNvPr>
          <p:cNvCxnSpPr>
            <a:cxnSpLocks/>
          </p:cNvCxnSpPr>
          <p:nvPr/>
        </p:nvCxnSpPr>
        <p:spPr>
          <a:xfrm flipH="1">
            <a:off x="7674018" y="4245535"/>
            <a:ext cx="28842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B3D448D7-46C3-43D8-B8B8-FD04949D7255}"/>
              </a:ext>
            </a:extLst>
          </p:cNvPr>
          <p:cNvSpPr/>
          <p:nvPr/>
        </p:nvSpPr>
        <p:spPr>
          <a:xfrm>
            <a:off x="8067936" y="4130119"/>
            <a:ext cx="856004" cy="230832"/>
          </a:xfrm>
          <a:prstGeom prst="rect">
            <a:avLst/>
          </a:prstGeom>
        </p:spPr>
        <p:txBody>
          <a:bodyPr wrap="none" lIns="0" rIns="0">
            <a:spAutoFit/>
          </a:bodyPr>
          <a:lstStyle/>
          <a:p>
            <a:pPr defTabSz="932472" fontAlgn="base">
              <a:lnSpc>
                <a:spcPct val="90000"/>
              </a:lnSpc>
              <a:spcBef>
                <a:spcPct val="0"/>
              </a:spcBef>
              <a:spcAft>
                <a:spcPct val="0"/>
              </a:spcAft>
            </a:pPr>
            <a:r>
              <a:rPr lang="en-US" sz="1000">
                <a:cs typeface="Segoe UI Semibold" panose="020B0702040204020203" pitchFamily="34" charset="0"/>
              </a:rPr>
              <a:t>CD: No staging</a:t>
            </a:r>
          </a:p>
        </p:txBody>
      </p:sp>
      <p:cxnSp>
        <p:nvCxnSpPr>
          <p:cNvPr id="196" name="Straight Arrow Connector 195">
            <a:extLst>
              <a:ext uri="{FF2B5EF4-FFF2-40B4-BE49-F238E27FC236}">
                <a16:creationId xmlns:a16="http://schemas.microsoft.com/office/drawing/2014/main" id="{68A01680-0A5C-4B0E-BA6C-494CE5F214A8}"/>
              </a:ext>
            </a:extLst>
          </p:cNvPr>
          <p:cNvCxnSpPr>
            <a:cxnSpLocks/>
          </p:cNvCxnSpPr>
          <p:nvPr/>
        </p:nvCxnSpPr>
        <p:spPr>
          <a:xfrm flipH="1">
            <a:off x="5746947" y="3363441"/>
            <a:ext cx="28842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7" name="Rectangle 196">
            <a:extLst>
              <a:ext uri="{FF2B5EF4-FFF2-40B4-BE49-F238E27FC236}">
                <a16:creationId xmlns:a16="http://schemas.microsoft.com/office/drawing/2014/main" id="{385CE6A0-8BE7-4B33-ABEE-10A1CF6FBD05}"/>
              </a:ext>
            </a:extLst>
          </p:cNvPr>
          <p:cNvSpPr/>
          <p:nvPr/>
        </p:nvSpPr>
        <p:spPr>
          <a:xfrm>
            <a:off x="6140864" y="3109525"/>
            <a:ext cx="1197196" cy="369332"/>
          </a:xfrm>
          <a:prstGeom prst="rect">
            <a:avLst/>
          </a:prstGeom>
        </p:spPr>
        <p:txBody>
          <a:bodyPr wrap="square" lIns="0" rIns="0" anchor="b">
            <a:spAutoFit/>
          </a:bodyPr>
          <a:lstStyle/>
          <a:p>
            <a:pPr defTabSz="932472" fontAlgn="base">
              <a:lnSpc>
                <a:spcPct val="90000"/>
              </a:lnSpc>
              <a:spcBef>
                <a:spcPct val="0"/>
              </a:spcBef>
              <a:spcAft>
                <a:spcPct val="0"/>
              </a:spcAft>
            </a:pPr>
            <a:r>
              <a:rPr lang="en-US" sz="1000">
                <a:cs typeface="Segoe UI Semibold" panose="020B0702040204020203" pitchFamily="34" charset="0"/>
              </a:rPr>
              <a:t>Builds image/config. to be deployed</a:t>
            </a:r>
          </a:p>
        </p:txBody>
      </p:sp>
      <p:cxnSp>
        <p:nvCxnSpPr>
          <p:cNvPr id="198" name="Straight Arrow Connector 197">
            <a:extLst>
              <a:ext uri="{FF2B5EF4-FFF2-40B4-BE49-F238E27FC236}">
                <a16:creationId xmlns:a16="http://schemas.microsoft.com/office/drawing/2014/main" id="{3BF42A35-AC52-4BD3-B5A3-5439CFB7C488}"/>
              </a:ext>
            </a:extLst>
          </p:cNvPr>
          <p:cNvCxnSpPr>
            <a:cxnSpLocks/>
          </p:cNvCxnSpPr>
          <p:nvPr/>
        </p:nvCxnSpPr>
        <p:spPr>
          <a:xfrm>
            <a:off x="10520544" y="5463374"/>
            <a:ext cx="288420" cy="0"/>
          </a:xfrm>
          <a:prstGeom prst="straightConnector1">
            <a:avLst/>
          </a:prstGeom>
          <a:ln w="12700" cap="rnd">
            <a:solidFill>
              <a:schemeClr val="bg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DB6D34C7-8C89-4B77-877F-9C9F6A06698C}"/>
              </a:ext>
            </a:extLst>
          </p:cNvPr>
          <p:cNvSpPr/>
          <p:nvPr/>
        </p:nvSpPr>
        <p:spPr>
          <a:xfrm flipH="1">
            <a:off x="9509018" y="5347958"/>
            <a:ext cx="910506" cy="369332"/>
          </a:xfrm>
          <a:prstGeom prst="rect">
            <a:avLst/>
          </a:prstGeom>
        </p:spPr>
        <p:txBody>
          <a:bodyPr wrap="square" lIns="0" rIns="0">
            <a:spAutoFit/>
          </a:bodyPr>
          <a:lstStyle/>
          <a:p>
            <a:pPr algn="r" defTabSz="932472" fontAlgn="base">
              <a:lnSpc>
                <a:spcPct val="90000"/>
              </a:lnSpc>
              <a:spcBef>
                <a:spcPct val="0"/>
              </a:spcBef>
              <a:spcAft>
                <a:spcPct val="0"/>
              </a:spcAft>
            </a:pPr>
            <a:r>
              <a:rPr lang="en-US" sz="1000">
                <a:cs typeface="Segoe UI Semibold" panose="020B0702040204020203" pitchFamily="34" charset="0"/>
              </a:rPr>
              <a:t>2 factor authentication</a:t>
            </a:r>
          </a:p>
        </p:txBody>
      </p:sp>
      <p:sp>
        <p:nvSpPr>
          <p:cNvPr id="82" name="Rectangle 81">
            <a:extLst>
              <a:ext uri="{FF2B5EF4-FFF2-40B4-BE49-F238E27FC236}">
                <a16:creationId xmlns:a16="http://schemas.microsoft.com/office/drawing/2014/main" id="{C143CABB-976D-4ED6-984E-1D9A37E89E18}"/>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1CABD0C6-F563-4468-94B4-D2DABF857F67}"/>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8240172D-9D39-4852-83E3-605C2A26B384}"/>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87" name="Rectangle: Rounded Corners 86">
            <a:extLst>
              <a:ext uri="{FF2B5EF4-FFF2-40B4-BE49-F238E27FC236}">
                <a16:creationId xmlns:a16="http://schemas.microsoft.com/office/drawing/2014/main" id="{7D9D28CB-D19B-4AD2-8E6E-63D28F2AB1D0}"/>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8" name="Rectangle: Rounded Corners 87">
            <a:extLst>
              <a:ext uri="{FF2B5EF4-FFF2-40B4-BE49-F238E27FC236}">
                <a16:creationId xmlns:a16="http://schemas.microsoft.com/office/drawing/2014/main" id="{2DC056FB-1A6D-4EDA-88B8-C658E37CC966}"/>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89" name="Rectangle: Rounded Corners 88">
            <a:extLst>
              <a:ext uri="{FF2B5EF4-FFF2-40B4-BE49-F238E27FC236}">
                <a16:creationId xmlns:a16="http://schemas.microsoft.com/office/drawing/2014/main" id="{E6360EBF-7DFF-4D99-8417-4A915BCD0358}"/>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90" name="Rectangle: Rounded Corners 89">
            <a:extLst>
              <a:ext uri="{FF2B5EF4-FFF2-40B4-BE49-F238E27FC236}">
                <a16:creationId xmlns:a16="http://schemas.microsoft.com/office/drawing/2014/main" id="{A58554BB-A98C-4350-88C3-571C58999248}"/>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91" name="Group 90">
            <a:extLst>
              <a:ext uri="{FF2B5EF4-FFF2-40B4-BE49-F238E27FC236}">
                <a16:creationId xmlns:a16="http://schemas.microsoft.com/office/drawing/2014/main" id="{30906EC9-123C-4D5C-A072-C6DB0E03F2AB}"/>
              </a:ext>
            </a:extLst>
          </p:cNvPr>
          <p:cNvGrpSpPr/>
          <p:nvPr/>
        </p:nvGrpSpPr>
        <p:grpSpPr>
          <a:xfrm>
            <a:off x="787315" y="383763"/>
            <a:ext cx="558967" cy="539511"/>
            <a:chOff x="2368476" y="589018"/>
            <a:chExt cx="1012508" cy="977265"/>
          </a:xfrm>
        </p:grpSpPr>
        <p:sp>
          <p:nvSpPr>
            <p:cNvPr id="96" name="Freeform: Shape 95">
              <a:extLst>
                <a:ext uri="{FF2B5EF4-FFF2-40B4-BE49-F238E27FC236}">
                  <a16:creationId xmlns:a16="http://schemas.microsoft.com/office/drawing/2014/main" id="{29387808-01F2-45A9-A7F4-DA058DC64C57}"/>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B93EDCA-C7CA-4FBE-8D64-14ED642B20F7}"/>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A1969D3A-51A7-47FE-9D3D-E9AFF2EBA02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5D605E27-5279-4C0E-9525-88DD15096EF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012DB94-4BAA-4C24-B261-4906D4D9FD4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4814CEDA-E14A-4471-8F7B-37C83F0AFBF1}"/>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0285E46-79CB-40B7-888A-ED76C6E3EA6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C0793711-DC77-45B4-9E21-6AD2E0749FD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7CDB0CE-75EF-46E3-9CCA-FA9FE224BD95}"/>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DC01142C-80F6-4B50-9823-9D1100B61B1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D7F457A1-69EA-4B71-BD33-FC43127FA5E0}"/>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DE4BD6C5-6A1D-4552-B61F-2119751334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4E121808-D4A5-4348-9D49-31529AC043AC}"/>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4E0B8C6B-2677-4AD0-A3C4-24B2839D81D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CD8B26A-71E9-4509-AC4B-EA40EBC3FCC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2E60886E-8ADF-4245-A8FB-960DE0678C5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90E6502A-11C6-482C-AAE2-E9E282D0D4E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4DE0E27-BC02-41F9-BCF1-9A35F166BE4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58692E2A-EBF0-4A11-8F58-210A022F4CE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B5A322B9-A959-4B95-BCBA-FCBFBA258A1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B518B595-6EEE-49EC-9CE9-CA3A74B9E8F1}"/>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2C873ACA-8626-42BF-905A-A0F0A20599D9}"/>
              </a:ext>
            </a:extLst>
          </p:cNvPr>
          <p:cNvGrpSpPr/>
          <p:nvPr/>
        </p:nvGrpSpPr>
        <p:grpSpPr>
          <a:xfrm>
            <a:off x="733398" y="1682031"/>
            <a:ext cx="584655" cy="518563"/>
            <a:chOff x="2878931" y="2940843"/>
            <a:chExt cx="1095375" cy="971550"/>
          </a:xfrm>
        </p:grpSpPr>
        <p:sp>
          <p:nvSpPr>
            <p:cNvPr id="121" name="Freeform: Shape 120">
              <a:extLst>
                <a:ext uri="{FF2B5EF4-FFF2-40B4-BE49-F238E27FC236}">
                  <a16:creationId xmlns:a16="http://schemas.microsoft.com/office/drawing/2014/main" id="{431BED25-9BB2-470F-9960-015FCDC0F045}"/>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1B494F55-397A-437E-9B65-13B2B412189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43D12E2-CEAE-461F-B28F-7A8BA5F43AE5}"/>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9CB43C06-0925-47FD-A4CD-B1ABCAB8E87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1C0E6249-DA8F-4FED-BDB4-038910104A29}"/>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43E68EDF-83E5-4F8E-925C-87B51BCE723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A097BF5A-2D03-4574-8EEC-FB0D783015F1}"/>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1D630164-FF30-43DA-8FBF-2B40DF3F90FD}"/>
              </a:ext>
            </a:extLst>
          </p:cNvPr>
          <p:cNvGrpSpPr/>
          <p:nvPr/>
        </p:nvGrpSpPr>
        <p:grpSpPr>
          <a:xfrm>
            <a:off x="765798" y="5557947"/>
            <a:ext cx="622506" cy="551594"/>
            <a:chOff x="4360069" y="2943701"/>
            <a:chExt cx="1095375" cy="970597"/>
          </a:xfrm>
        </p:grpSpPr>
        <p:sp>
          <p:nvSpPr>
            <p:cNvPr id="139" name="Freeform: Shape 138">
              <a:extLst>
                <a:ext uri="{FF2B5EF4-FFF2-40B4-BE49-F238E27FC236}">
                  <a16:creationId xmlns:a16="http://schemas.microsoft.com/office/drawing/2014/main" id="{33695AFB-39BD-4D47-86D1-1971D01B9CD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6A05680D-E867-4459-AF9B-21F55181CB1C}"/>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86A3D8F7-CC6B-4274-A295-2BDB636A33AE}"/>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00F98C82-F73C-4D34-9F7A-E348F4B228D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821C549D-9F27-49A2-9DC9-383497B0E93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FD2303F-ABB3-4FF7-8C33-42939B691C0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982360DD-A35F-4724-AE88-BDDE22063A20}"/>
              </a:ext>
            </a:extLst>
          </p:cNvPr>
          <p:cNvGrpSpPr/>
          <p:nvPr/>
        </p:nvGrpSpPr>
        <p:grpSpPr>
          <a:xfrm>
            <a:off x="703070" y="2979242"/>
            <a:ext cx="660357" cy="523360"/>
            <a:chOff x="3517678" y="3062050"/>
            <a:chExt cx="1225868" cy="971550"/>
          </a:xfrm>
        </p:grpSpPr>
        <p:sp>
          <p:nvSpPr>
            <p:cNvPr id="151" name="Freeform: Shape 150">
              <a:extLst>
                <a:ext uri="{FF2B5EF4-FFF2-40B4-BE49-F238E27FC236}">
                  <a16:creationId xmlns:a16="http://schemas.microsoft.com/office/drawing/2014/main" id="{98EFD785-1518-4C28-A06C-0F67F99CA44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AD7CDEAE-9AD8-4D73-A440-7303AFFCE2A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A72377E0-D114-4358-82A6-7ADDA5E7ADE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8F9E9480-0111-4950-8F55-36D0F96A0DC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31A7FABA-7706-4BF8-828F-1C4F6B4CA43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16033EB-946B-432B-857A-017797EAFE4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355242C0-C48D-43C0-B698-E7D6895877A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B18EC12-EE8F-498B-A181-B16E9A4A195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18FDE6BE-49EE-4687-8F54-6E2D31E2A5DE}"/>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059A8A79-44AD-4815-9004-2F4B07C18B61}"/>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95FA418B-0576-4863-AF88-8494581C966B}"/>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8C84844C-5C3C-491B-8EE6-ACCDE84A3A03}"/>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6C5AFD00-7BFF-4AB3-A447-1A42118C9872}"/>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4" name="Graphic 173">
            <a:extLst>
              <a:ext uri="{FF2B5EF4-FFF2-40B4-BE49-F238E27FC236}">
                <a16:creationId xmlns:a16="http://schemas.microsoft.com/office/drawing/2014/main" id="{234310FA-D052-42AE-9A75-970B573E9B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75" name="Rectangle 174">
            <a:hlinkClick r:id="rId5" action="ppaction://hlinksldjump"/>
            <a:extLst>
              <a:ext uri="{FF2B5EF4-FFF2-40B4-BE49-F238E27FC236}">
                <a16:creationId xmlns:a16="http://schemas.microsoft.com/office/drawing/2014/main" id="{03E92080-606F-4A42-AD9E-5708C5B27EE6}"/>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hlinkClick r:id="rId6" action="ppaction://hlinksldjump"/>
            <a:extLst>
              <a:ext uri="{FF2B5EF4-FFF2-40B4-BE49-F238E27FC236}">
                <a16:creationId xmlns:a16="http://schemas.microsoft.com/office/drawing/2014/main" id="{377A81FD-7041-42EF-A24F-5705376998F8}"/>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hlinkClick r:id="rId7" action="ppaction://hlinksldjump"/>
            <a:extLst>
              <a:ext uri="{FF2B5EF4-FFF2-40B4-BE49-F238E27FC236}">
                <a16:creationId xmlns:a16="http://schemas.microsoft.com/office/drawing/2014/main" id="{CED28A6A-D072-4A70-9C77-AF344C622AAE}"/>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hlinkClick r:id="rId8" action="ppaction://hlinksldjump"/>
            <a:extLst>
              <a:ext uri="{FF2B5EF4-FFF2-40B4-BE49-F238E27FC236}">
                <a16:creationId xmlns:a16="http://schemas.microsoft.com/office/drawing/2014/main" id="{D712CB85-E440-4108-A371-FB8D299FAF0D}"/>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a:hlinkClick r:id="rId9" action="ppaction://hlinksldjump"/>
            <a:extLst>
              <a:ext uri="{FF2B5EF4-FFF2-40B4-BE49-F238E27FC236}">
                <a16:creationId xmlns:a16="http://schemas.microsoft.com/office/drawing/2014/main" id="{4EC36F03-892A-4540-93F6-599A74EFE8B8}"/>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06488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Draft</a:t>
            </a:r>
          </a:p>
        </p:txBody>
      </p:sp>
      <p:sp>
        <p:nvSpPr>
          <p:cNvPr id="4" name="TextBox 3">
            <a:extLst>
              <a:ext uri="{FF2B5EF4-FFF2-40B4-BE49-F238E27FC236}">
                <a16:creationId xmlns:a16="http://schemas.microsoft.com/office/drawing/2014/main" id="{40EC4DB3-70CC-4163-8738-B44091FED9B1}"/>
              </a:ext>
            </a:extLst>
          </p:cNvPr>
          <p:cNvSpPr txBox="1"/>
          <p:nvPr/>
        </p:nvSpPr>
        <p:spPr>
          <a:xfrm>
            <a:off x="3873037" y="1328029"/>
            <a:ext cx="6823992" cy="1034129"/>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Simple app development and deployment – into any Kubernetes cluster </a:t>
            </a:r>
          </a:p>
        </p:txBody>
      </p:sp>
      <p:sp>
        <p:nvSpPr>
          <p:cNvPr id="20" name="Oval 19">
            <a:extLst>
              <a:ext uri="{FF2B5EF4-FFF2-40B4-BE49-F238E27FC236}">
                <a16:creationId xmlns:a16="http://schemas.microsoft.com/office/drawing/2014/main" id="{EDE6BB83-ABB7-46E4-8A3F-3425B061B005}"/>
              </a:ext>
            </a:extLst>
          </p:cNvPr>
          <p:cNvSpPr/>
          <p:nvPr/>
        </p:nvSpPr>
        <p:spPr bwMode="auto">
          <a:xfrm rot="16200000">
            <a:off x="5062216" y="597566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1" name="Straight Connector 20">
            <a:extLst>
              <a:ext uri="{FF2B5EF4-FFF2-40B4-BE49-F238E27FC236}">
                <a16:creationId xmlns:a16="http://schemas.microsoft.com/office/drawing/2014/main" id="{7923F708-C9EF-4CE1-A6DB-76C987517A7B}"/>
              </a:ext>
            </a:extLst>
          </p:cNvPr>
          <p:cNvCxnSpPr>
            <a:cxnSpLocks/>
          </p:cNvCxnSpPr>
          <p:nvPr/>
        </p:nvCxnSpPr>
        <p:spPr>
          <a:xfrm>
            <a:off x="5318548" y="6049123"/>
            <a:ext cx="404737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9B1F5630-5DE0-4AAD-A765-C710EAB735E7}"/>
              </a:ext>
            </a:extLst>
          </p:cNvPr>
          <p:cNvSpPr/>
          <p:nvPr/>
        </p:nvSpPr>
        <p:spPr bwMode="auto">
          <a:xfrm rot="16200000">
            <a:off x="9475343" y="597566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7" name="TextBox 26">
            <a:extLst>
              <a:ext uri="{FF2B5EF4-FFF2-40B4-BE49-F238E27FC236}">
                <a16:creationId xmlns:a16="http://schemas.microsoft.com/office/drawing/2014/main" id="{BAA4FB00-2076-45EA-A064-B696F2656C43}"/>
              </a:ext>
            </a:extLst>
          </p:cNvPr>
          <p:cNvSpPr txBox="1"/>
          <p:nvPr/>
        </p:nvSpPr>
        <p:spPr>
          <a:xfrm>
            <a:off x="3229146" y="4172900"/>
            <a:ext cx="3813052" cy="1480405"/>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Simplified development</a:t>
            </a:r>
          </a:p>
          <a:p>
            <a:pPr algn="ctr">
              <a:spcAft>
                <a:spcPts val="600"/>
              </a:spcAft>
            </a:pPr>
            <a:r>
              <a:rPr lang="en-US" sz="1400"/>
              <a:t>Using two simple commands, developers can now begin hacking on container-based applications without requiring Docker or even installing Kubernetes themselves</a:t>
            </a:r>
            <a:endParaRPr lang="en-US" sz="1400">
              <a:cs typeface="Segoe UI Semibold" panose="020B0702040204020203" pitchFamily="34" charset="0"/>
            </a:endParaRPr>
          </a:p>
        </p:txBody>
      </p:sp>
      <p:sp>
        <p:nvSpPr>
          <p:cNvPr id="32" name="TextBox 31">
            <a:extLst>
              <a:ext uri="{FF2B5EF4-FFF2-40B4-BE49-F238E27FC236}">
                <a16:creationId xmlns:a16="http://schemas.microsoft.com/office/drawing/2014/main" id="{1B397B17-AF52-467A-92F0-EBE9F437D464}"/>
              </a:ext>
            </a:extLst>
          </p:cNvPr>
          <p:cNvSpPr txBox="1"/>
          <p:nvPr/>
        </p:nvSpPr>
        <p:spPr>
          <a:xfrm>
            <a:off x="7756679" y="4172900"/>
            <a:ext cx="3584240" cy="1480405"/>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Language support</a:t>
            </a:r>
          </a:p>
          <a:p>
            <a:pPr algn="ctr">
              <a:spcAft>
                <a:spcPts val="600"/>
              </a:spcAft>
            </a:pPr>
            <a:r>
              <a:rPr lang="en-US" sz="1400"/>
              <a:t>Draft detects which language your app is written in, and then uses packs to generate a </a:t>
            </a:r>
            <a:r>
              <a:rPr lang="en-US" sz="1400" err="1"/>
              <a:t>Dockerfile</a:t>
            </a:r>
            <a:r>
              <a:rPr lang="en-US" sz="1400"/>
              <a:t> and Helm Chart with the best practices for that language</a:t>
            </a:r>
            <a:endParaRPr lang="en-US" sz="1400">
              <a:cs typeface="Segoe UI Semibold" panose="020B0702040204020203" pitchFamily="34" charset="0"/>
            </a:endParaRPr>
          </a:p>
        </p:txBody>
      </p:sp>
      <p:grpSp>
        <p:nvGrpSpPr>
          <p:cNvPr id="46" name="Group 45">
            <a:extLst>
              <a:ext uri="{FF2B5EF4-FFF2-40B4-BE49-F238E27FC236}">
                <a16:creationId xmlns:a16="http://schemas.microsoft.com/office/drawing/2014/main" id="{B2E3B5D4-192C-44C6-86CA-412074F5A0D6}"/>
              </a:ext>
            </a:extLst>
          </p:cNvPr>
          <p:cNvGrpSpPr/>
          <p:nvPr/>
        </p:nvGrpSpPr>
        <p:grpSpPr>
          <a:xfrm>
            <a:off x="4669975" y="2750279"/>
            <a:ext cx="1218122" cy="1242987"/>
            <a:chOff x="4687888" y="2768559"/>
            <a:chExt cx="1182297" cy="1206432"/>
          </a:xfrm>
        </p:grpSpPr>
        <p:sp>
          <p:nvSpPr>
            <p:cNvPr id="13" name="Freeform 9">
              <a:extLst>
                <a:ext uri="{FF2B5EF4-FFF2-40B4-BE49-F238E27FC236}">
                  <a16:creationId xmlns:a16="http://schemas.microsoft.com/office/drawing/2014/main" id="{AC8176CD-3373-499C-84D6-AFB3AFD23906}"/>
                </a:ext>
              </a:extLst>
            </p:cNvPr>
            <p:cNvSpPr>
              <a:spLocks/>
            </p:cNvSpPr>
            <p:nvPr/>
          </p:nvSpPr>
          <p:spPr bwMode="auto">
            <a:xfrm rot="16200000">
              <a:off x="4941074" y="2853513"/>
              <a:ext cx="542968" cy="373060"/>
            </a:xfrm>
            <a:custGeom>
              <a:avLst/>
              <a:gdLst>
                <a:gd name="T0" fmla="*/ 177 w 294"/>
                <a:gd name="T1" fmla="*/ 202 h 202"/>
                <a:gd name="T2" fmla="*/ 294 w 294"/>
                <a:gd name="T3" fmla="*/ 99 h 202"/>
                <a:gd name="T4" fmla="*/ 177 w 294"/>
                <a:gd name="T5" fmla="*/ 0 h 202"/>
                <a:gd name="T6" fmla="*/ 177 w 294"/>
                <a:gd name="T7" fmla="*/ 59 h 202"/>
                <a:gd name="T8" fmla="*/ 0 w 294"/>
                <a:gd name="T9" fmla="*/ 59 h 202"/>
                <a:gd name="T10" fmla="*/ 0 w 294"/>
                <a:gd name="T11" fmla="*/ 140 h 202"/>
                <a:gd name="T12" fmla="*/ 177 w 294"/>
                <a:gd name="T13" fmla="*/ 140 h 202"/>
                <a:gd name="T14" fmla="*/ 177 w 294"/>
                <a:gd name="T15" fmla="*/ 202 h 202"/>
                <a:gd name="T16" fmla="*/ 177 w 294"/>
                <a:gd name="T17" fmla="*/ 202 h 202"/>
                <a:gd name="T18" fmla="*/ 177 w 294"/>
                <a:gd name="T19" fmla="*/ 202 h 202"/>
                <a:gd name="T20" fmla="*/ 177 w 294"/>
                <a:gd name="T21" fmla="*/ 202 h 202"/>
                <a:gd name="T22" fmla="*/ 177 w 294"/>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4" h="202">
                  <a:moveTo>
                    <a:pt x="177" y="202"/>
                  </a:moveTo>
                  <a:lnTo>
                    <a:pt x="294" y="99"/>
                  </a:lnTo>
                  <a:lnTo>
                    <a:pt x="177" y="0"/>
                  </a:lnTo>
                  <a:lnTo>
                    <a:pt x="177" y="59"/>
                  </a:lnTo>
                  <a:lnTo>
                    <a:pt x="0" y="59"/>
                  </a:lnTo>
                  <a:lnTo>
                    <a:pt x="0" y="140"/>
                  </a:lnTo>
                  <a:lnTo>
                    <a:pt x="177" y="140"/>
                  </a:lnTo>
                  <a:lnTo>
                    <a:pt x="177" y="202"/>
                  </a:lnTo>
                  <a:lnTo>
                    <a:pt x="177" y="202"/>
                  </a:lnTo>
                  <a:lnTo>
                    <a:pt x="177" y="202"/>
                  </a:lnTo>
                  <a:lnTo>
                    <a:pt x="177" y="202"/>
                  </a:lnTo>
                  <a:lnTo>
                    <a:pt x="177" y="202"/>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B0AFD50C-298A-446E-80E6-C2F0D38135B7}"/>
                </a:ext>
              </a:extLst>
            </p:cNvPr>
            <p:cNvSpPr>
              <a:spLocks/>
            </p:cNvSpPr>
            <p:nvPr/>
          </p:nvSpPr>
          <p:spPr bwMode="auto">
            <a:xfrm>
              <a:off x="4687888" y="3191679"/>
              <a:ext cx="1049338" cy="654050"/>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bg1"/>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5" name="Group 44">
              <a:extLst>
                <a:ext uri="{FF2B5EF4-FFF2-40B4-BE49-F238E27FC236}">
                  <a16:creationId xmlns:a16="http://schemas.microsoft.com/office/drawing/2014/main" id="{F23618BD-77F9-4A01-BC45-207E301130B2}"/>
                </a:ext>
              </a:extLst>
            </p:cNvPr>
            <p:cNvGrpSpPr/>
            <p:nvPr/>
          </p:nvGrpSpPr>
          <p:grpSpPr>
            <a:xfrm>
              <a:off x="5428919" y="3533725"/>
              <a:ext cx="441266" cy="441266"/>
              <a:chOff x="3806825" y="744538"/>
              <a:chExt cx="384175" cy="384175"/>
            </a:xfrm>
          </p:grpSpPr>
          <p:sp>
            <p:nvSpPr>
              <p:cNvPr id="23" name="Oval 17">
                <a:extLst>
                  <a:ext uri="{FF2B5EF4-FFF2-40B4-BE49-F238E27FC236}">
                    <a16:creationId xmlns:a16="http://schemas.microsoft.com/office/drawing/2014/main" id="{8893B2A4-4A29-4D13-84E5-43E4441888E6}"/>
                  </a:ext>
                </a:extLst>
              </p:cNvPr>
              <p:cNvSpPr>
                <a:spLocks noChangeArrowheads="1"/>
              </p:cNvSpPr>
              <p:nvPr/>
            </p:nvSpPr>
            <p:spPr bwMode="auto">
              <a:xfrm>
                <a:off x="3806825" y="744538"/>
                <a:ext cx="384175" cy="384175"/>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DA47205B-8499-4215-9135-09A4D71F97ED}"/>
                  </a:ext>
                </a:extLst>
              </p:cNvPr>
              <p:cNvSpPr>
                <a:spLocks/>
              </p:cNvSpPr>
              <p:nvPr/>
            </p:nvSpPr>
            <p:spPr bwMode="auto">
              <a:xfrm>
                <a:off x="3886200" y="86518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35" name="Rectangle 34">
            <a:extLst>
              <a:ext uri="{FF2B5EF4-FFF2-40B4-BE49-F238E27FC236}">
                <a16:creationId xmlns:a16="http://schemas.microsoft.com/office/drawing/2014/main" id="{FD8AA5B0-70D0-42B8-9302-C3595CC5A391}"/>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AD0BF79F-640A-46E0-BC81-4D6012F95E52}"/>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Rounded Corners 42">
            <a:extLst>
              <a:ext uri="{FF2B5EF4-FFF2-40B4-BE49-F238E27FC236}">
                <a16:creationId xmlns:a16="http://schemas.microsoft.com/office/drawing/2014/main" id="{EFC69575-321C-4A8D-965E-915B61B03FEA}"/>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44" name="Rectangle: Rounded Corners 43">
            <a:extLst>
              <a:ext uri="{FF2B5EF4-FFF2-40B4-BE49-F238E27FC236}">
                <a16:creationId xmlns:a16="http://schemas.microsoft.com/office/drawing/2014/main" id="{ECFC0130-78D1-4868-8387-6FF0D034D4FF}"/>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47" name="Rectangle: Rounded Corners 46">
            <a:extLst>
              <a:ext uri="{FF2B5EF4-FFF2-40B4-BE49-F238E27FC236}">
                <a16:creationId xmlns:a16="http://schemas.microsoft.com/office/drawing/2014/main" id="{3FE0D15B-2CA1-4E02-9FCF-6C9DF463B215}"/>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48" name="Rectangle: Rounded Corners 47">
            <a:extLst>
              <a:ext uri="{FF2B5EF4-FFF2-40B4-BE49-F238E27FC236}">
                <a16:creationId xmlns:a16="http://schemas.microsoft.com/office/drawing/2014/main" id="{55B07A7A-51E9-40B6-A69E-7B4B3AFFFCF6}"/>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49" name="Rectangle: Rounded Corners 48">
            <a:extLst>
              <a:ext uri="{FF2B5EF4-FFF2-40B4-BE49-F238E27FC236}">
                <a16:creationId xmlns:a16="http://schemas.microsoft.com/office/drawing/2014/main" id="{A920788D-3E3F-491F-A9B6-113874BE85D6}"/>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50" name="Group 49">
            <a:extLst>
              <a:ext uri="{FF2B5EF4-FFF2-40B4-BE49-F238E27FC236}">
                <a16:creationId xmlns:a16="http://schemas.microsoft.com/office/drawing/2014/main" id="{E2327074-4355-499F-B569-70013AEF408F}"/>
              </a:ext>
            </a:extLst>
          </p:cNvPr>
          <p:cNvGrpSpPr/>
          <p:nvPr/>
        </p:nvGrpSpPr>
        <p:grpSpPr>
          <a:xfrm>
            <a:off x="787315" y="383763"/>
            <a:ext cx="558967" cy="539511"/>
            <a:chOff x="2368476" y="589018"/>
            <a:chExt cx="1012508" cy="977265"/>
          </a:xfrm>
        </p:grpSpPr>
        <p:sp>
          <p:nvSpPr>
            <p:cNvPr id="51" name="Freeform: Shape 50">
              <a:extLst>
                <a:ext uri="{FF2B5EF4-FFF2-40B4-BE49-F238E27FC236}">
                  <a16:creationId xmlns:a16="http://schemas.microsoft.com/office/drawing/2014/main" id="{6E85C633-0A79-4263-A4CC-BC849C89F1C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BB8C5CA3-91C6-4610-9315-D727762D52A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8AA193A-A0B7-4F5C-BC50-AE03733C4F2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715C3D4E-5BDD-45BC-858F-948455C759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BC8CFE3A-AC88-4798-B29B-FA4DA713B89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0B1C769B-72B3-4BD3-8D9C-D9EBA041782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80586F92-45D3-4DAD-9B21-133B61CD7E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18DCA4AE-FBB1-4792-8660-F9996C3D469C}"/>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10DF146-600E-44DF-846C-88ED38D761A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8F6FF379-EBE7-47B7-9078-5A0F47FC2C3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D24480A-7EA4-4A4A-B643-4C738CBE5CBB}"/>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57F95D54-FDD3-4AF7-B233-8FA8152F28E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9626B91-1989-48B6-B242-A6E4407F21B9}"/>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E0995240-45C0-4EF7-AAA6-63F54B5F6B1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1356BDF7-D778-4EFA-975E-D9E854797DB6}"/>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6DD6EDBA-44C9-4EF4-A6FA-31058036B313}"/>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5D42BAD-C772-43AE-9DD5-F32C1DC3268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1CAA693-558D-4070-AAE5-B01933920722}"/>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E4D5183-3B18-41D0-8268-5AB8FE92297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86A4A8D2-2B87-4274-89D7-1E7A3A57452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436A6072-EC8F-4C99-963C-33EE625247F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0D4C862C-CD36-47B1-9B92-C8105CBE6AD9}"/>
              </a:ext>
            </a:extLst>
          </p:cNvPr>
          <p:cNvGrpSpPr/>
          <p:nvPr/>
        </p:nvGrpSpPr>
        <p:grpSpPr>
          <a:xfrm>
            <a:off x="733398" y="1682031"/>
            <a:ext cx="584655" cy="518563"/>
            <a:chOff x="2878931" y="2940843"/>
            <a:chExt cx="1095375" cy="971550"/>
          </a:xfrm>
        </p:grpSpPr>
        <p:sp>
          <p:nvSpPr>
            <p:cNvPr id="73" name="Freeform: Shape 72">
              <a:extLst>
                <a:ext uri="{FF2B5EF4-FFF2-40B4-BE49-F238E27FC236}">
                  <a16:creationId xmlns:a16="http://schemas.microsoft.com/office/drawing/2014/main" id="{4424BA33-9615-4073-845D-8E0ED228D9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EF20FDCC-F32A-4B03-A4AA-5B4FCCBFFB9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08E84ECD-B370-44FC-BEC9-E8F7147CE48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38A30685-40BF-4088-82F6-DCB7C78F903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357ACCD-7D70-43EE-90E5-EED3D504E91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896B6B7-20CD-4B0E-A22B-E863995FB10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B79AA82-2ABB-4ABD-A15B-FEF4D42E42D8}"/>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88DB037E-FC1A-434B-9A12-6499F7F0D5B2}"/>
              </a:ext>
            </a:extLst>
          </p:cNvPr>
          <p:cNvGrpSpPr/>
          <p:nvPr/>
        </p:nvGrpSpPr>
        <p:grpSpPr>
          <a:xfrm>
            <a:off x="765798" y="5557947"/>
            <a:ext cx="622506" cy="551594"/>
            <a:chOff x="4360069" y="2943701"/>
            <a:chExt cx="1095375" cy="970597"/>
          </a:xfrm>
        </p:grpSpPr>
        <p:sp>
          <p:nvSpPr>
            <p:cNvPr id="81" name="Freeform: Shape 80">
              <a:extLst>
                <a:ext uri="{FF2B5EF4-FFF2-40B4-BE49-F238E27FC236}">
                  <a16:creationId xmlns:a16="http://schemas.microsoft.com/office/drawing/2014/main" id="{2EE669FE-C34B-4703-95E8-BB6574E18551}"/>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AA1C8FC-470B-46CB-8360-F5A6C2709568}"/>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3C1107D-0E4E-402C-B0B0-78DD5076511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95648B64-78B6-4F31-87AA-936D66FE3251}"/>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CD4CE26F-176E-42EB-8912-72A8910E16D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E60630F-9906-4FB5-B61F-05C2F08EE1C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55799221-DD90-4995-8299-FE2259951085}"/>
              </a:ext>
            </a:extLst>
          </p:cNvPr>
          <p:cNvGrpSpPr/>
          <p:nvPr/>
        </p:nvGrpSpPr>
        <p:grpSpPr>
          <a:xfrm>
            <a:off x="703070" y="2979242"/>
            <a:ext cx="660357" cy="523360"/>
            <a:chOff x="3517678" y="3062050"/>
            <a:chExt cx="1225868" cy="971550"/>
          </a:xfrm>
        </p:grpSpPr>
        <p:sp>
          <p:nvSpPr>
            <p:cNvPr id="88" name="Freeform: Shape 87">
              <a:extLst>
                <a:ext uri="{FF2B5EF4-FFF2-40B4-BE49-F238E27FC236}">
                  <a16:creationId xmlns:a16="http://schemas.microsoft.com/office/drawing/2014/main" id="{F4F20A7D-9EFE-49BA-AD7A-599EF04E63B4}"/>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50188E-4F89-4F9F-9487-441EA3D0B1F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EACAA783-9A7B-4BE5-A875-CD8E792EE130}"/>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B2121660-B794-47F9-8EE1-C708413184B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73153113-4254-46BE-BB8D-6BF33EAF485B}"/>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88547D4-9CDB-4D86-9D7A-B7EAC974F37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EB203163-3A9A-40D2-8C54-A5A8B8491E63}"/>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6F80EFC-EA9C-4919-8A41-DF5256464659}"/>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B3EA8133-744F-4AA0-BB44-A718F1482BC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D4038C4C-0013-4134-9806-4DBB1A6756F3}"/>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B0B6EAC1-EE8B-4644-8483-0F40EBC39028}"/>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6127D55-51FF-47DE-A42F-31ABB0426AF1}"/>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06C65006-DC66-4F6E-B673-D1C3544D36C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68A79119-43EB-4377-9B0D-88C496AD1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pic>
        <p:nvPicPr>
          <p:cNvPr id="102" name="Graphic 101">
            <a:extLst>
              <a:ext uri="{FF2B5EF4-FFF2-40B4-BE49-F238E27FC236}">
                <a16:creationId xmlns:a16="http://schemas.microsoft.com/office/drawing/2014/main" id="{10BD489F-CECB-44A0-83A4-CDCC3B564D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31635" y="3000175"/>
            <a:ext cx="1034327" cy="933641"/>
          </a:xfrm>
          <a:prstGeom prst="rect">
            <a:avLst/>
          </a:prstGeom>
        </p:spPr>
      </p:pic>
      <p:sp>
        <p:nvSpPr>
          <p:cNvPr id="103" name="Rectangle 102">
            <a:hlinkClick r:id="rId7" action="ppaction://hlinksldjump"/>
            <a:extLst>
              <a:ext uri="{FF2B5EF4-FFF2-40B4-BE49-F238E27FC236}">
                <a16:creationId xmlns:a16="http://schemas.microsoft.com/office/drawing/2014/main" id="{58D75E24-A99E-4D05-9A7C-0FE1FB5DC2B7}"/>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hlinkClick r:id="rId8" action="ppaction://hlinksldjump"/>
            <a:extLst>
              <a:ext uri="{FF2B5EF4-FFF2-40B4-BE49-F238E27FC236}">
                <a16:creationId xmlns:a16="http://schemas.microsoft.com/office/drawing/2014/main" id="{13A1AE94-DB0F-4E56-A5C4-7CA0C8368937}"/>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hlinkClick r:id="rId9" action="ppaction://hlinksldjump"/>
            <a:extLst>
              <a:ext uri="{FF2B5EF4-FFF2-40B4-BE49-F238E27FC236}">
                <a16:creationId xmlns:a16="http://schemas.microsoft.com/office/drawing/2014/main" id="{5A77EA71-D66B-4AD2-8580-8EBA03F9A17D}"/>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Rectangle 105">
            <a:hlinkClick r:id="rId10" action="ppaction://hlinksldjump"/>
            <a:extLst>
              <a:ext uri="{FF2B5EF4-FFF2-40B4-BE49-F238E27FC236}">
                <a16:creationId xmlns:a16="http://schemas.microsoft.com/office/drawing/2014/main" id="{60382985-AD2C-44CC-85B2-FD936DE3D8E1}"/>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hlinkClick r:id="rId11" action="ppaction://hlinksldjump"/>
            <a:extLst>
              <a:ext uri="{FF2B5EF4-FFF2-40B4-BE49-F238E27FC236}">
                <a16:creationId xmlns:a16="http://schemas.microsoft.com/office/drawing/2014/main" id="{ACAB4829-D1BE-4333-B936-E53C4AD8F381}"/>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0124558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BD20B-E4B5-45C7-9D5E-5A7BF6B8862F}"/>
              </a:ext>
            </a:extLst>
          </p:cNvPr>
          <p:cNvPicPr>
            <a:picLocks noChangeAspect="1"/>
          </p:cNvPicPr>
          <p:nvPr/>
        </p:nvPicPr>
        <p:blipFill>
          <a:blip r:embed="rId3"/>
          <a:stretch>
            <a:fillRect/>
          </a:stretch>
        </p:blipFill>
        <p:spPr>
          <a:xfrm>
            <a:off x="3926958" y="2056523"/>
            <a:ext cx="6729052" cy="4562578"/>
          </a:xfrm>
          <a:prstGeom prst="rect">
            <a:avLst/>
          </a:prstGeom>
        </p:spPr>
      </p:pic>
      <p:sp>
        <p:nvSpPr>
          <p:cNvPr id="35" name="Title 4">
            <a:extLst>
              <a:ext uri="{FF2B5EF4-FFF2-40B4-BE49-F238E27FC236}">
                <a16:creationId xmlns:a16="http://schemas.microsoft.com/office/drawing/2014/main" id="{48851584-F1E7-4050-B2CD-829A6C3C8F98}"/>
              </a:ext>
            </a:extLst>
          </p:cNvPr>
          <p:cNvSpPr>
            <a:spLocks noGrp="1"/>
          </p:cNvSpPr>
          <p:nvPr>
            <p:ph type="title"/>
          </p:nvPr>
        </p:nvSpPr>
        <p:spPr>
          <a:xfrm>
            <a:off x="2769681" y="515178"/>
            <a:ext cx="9030714" cy="871503"/>
          </a:xfrm>
        </p:spPr>
        <p:txBody>
          <a:bodyPr/>
          <a:lstStyle/>
          <a:p>
            <a:pPr algn="ctr"/>
            <a:r>
              <a:rPr lang="en-US" sz="4800">
                <a:solidFill>
                  <a:schemeClr val="tx1"/>
                </a:solidFill>
              </a:rPr>
              <a:t>Draft</a:t>
            </a:r>
          </a:p>
        </p:txBody>
      </p:sp>
      <p:sp>
        <p:nvSpPr>
          <p:cNvPr id="43" name="TextBox 42">
            <a:extLst>
              <a:ext uri="{FF2B5EF4-FFF2-40B4-BE49-F238E27FC236}">
                <a16:creationId xmlns:a16="http://schemas.microsoft.com/office/drawing/2014/main" id="{9F1D05CF-1A6F-4303-A157-94266495FF18}"/>
              </a:ext>
            </a:extLst>
          </p:cNvPr>
          <p:cNvSpPr txBox="1"/>
          <p:nvPr/>
        </p:nvSpPr>
        <p:spPr>
          <a:xfrm>
            <a:off x="3873037" y="1328029"/>
            <a:ext cx="6823992"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Draft in action</a:t>
            </a:r>
          </a:p>
        </p:txBody>
      </p:sp>
      <p:sp>
        <p:nvSpPr>
          <p:cNvPr id="19" name="Rectangle 18">
            <a:extLst>
              <a:ext uri="{FF2B5EF4-FFF2-40B4-BE49-F238E27FC236}">
                <a16:creationId xmlns:a16="http://schemas.microsoft.com/office/drawing/2014/main" id="{07B68407-E636-4A48-A332-C3DD4A80321C}"/>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E7E14EC-0969-48A7-9042-A4E5924A88CA}"/>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72CF42DB-3D6B-41BD-BDB8-3ACE2CD8CA7E}"/>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65768136-A4BA-45C9-BE7F-49A4DADD2841}"/>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BBB46B72-E6CA-4C77-9A91-E812B4FA95F4}"/>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8A00263-E5E8-4CC8-9DA8-6D2D92A2CAF1}"/>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85FB2E36-7A7B-4813-9173-D347E94F377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41" name="Group 40">
            <a:extLst>
              <a:ext uri="{FF2B5EF4-FFF2-40B4-BE49-F238E27FC236}">
                <a16:creationId xmlns:a16="http://schemas.microsoft.com/office/drawing/2014/main" id="{C041A06B-1C2E-4056-92CF-615BADBABF29}"/>
              </a:ext>
            </a:extLst>
          </p:cNvPr>
          <p:cNvGrpSpPr/>
          <p:nvPr/>
        </p:nvGrpSpPr>
        <p:grpSpPr>
          <a:xfrm>
            <a:off x="787315" y="383763"/>
            <a:ext cx="558967" cy="539511"/>
            <a:chOff x="2368476" y="589018"/>
            <a:chExt cx="1012508" cy="977265"/>
          </a:xfrm>
        </p:grpSpPr>
        <p:sp>
          <p:nvSpPr>
            <p:cNvPr id="42" name="Freeform: Shape 41">
              <a:extLst>
                <a:ext uri="{FF2B5EF4-FFF2-40B4-BE49-F238E27FC236}">
                  <a16:creationId xmlns:a16="http://schemas.microsoft.com/office/drawing/2014/main" id="{A4EB5005-ECB4-4BB4-BA76-B9E5210E1FD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7CD8D116-9498-4672-B5A9-447703AD56A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6200CB0E-420A-41C0-A14C-9AA0FF10CDC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5A102E48-02C3-4FAE-9245-3FA8FBE55B9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E12D262-7235-485E-AEEB-95D646C5873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C88001BD-D95D-4350-99C6-92021D4BD6C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AA9F2818-BDE5-4354-B82C-B7DFA211E91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3AB3E57A-6FB6-491B-B8EE-D799A13C5D2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E25E851E-5DBA-428E-ADCB-346A61C7DB4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7C01FE1F-D5F5-4C86-A2B2-66CC9F01378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A6488E1-EAEE-4C1C-B72A-DB11AEE2D00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691EF507-FE62-4970-8261-8C98766AFC78}"/>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95323A5-90D1-4158-930C-5C94E793B60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0E51BA20-5012-4B32-980E-ECAEB826F9A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CE173E7-A163-4264-9232-438A93E4CBB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79EE6355-0C65-4535-8E1C-F55A3745FB3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30C28B7-60A5-4004-986E-C6CBD1FDE546}"/>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932C6131-621E-40BF-B39F-4B41075207E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7FA9D0A-7457-4161-925B-07CC717CEA7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E93DF8A4-8B85-4BC7-A42C-AEFC9B4BB0D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67510735-15CF-434B-B457-62EF4A58D09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664C762C-6B87-4049-9FEA-3949DA928232}"/>
              </a:ext>
            </a:extLst>
          </p:cNvPr>
          <p:cNvGrpSpPr/>
          <p:nvPr/>
        </p:nvGrpSpPr>
        <p:grpSpPr>
          <a:xfrm>
            <a:off x="733398" y="1682031"/>
            <a:ext cx="584655" cy="518563"/>
            <a:chOff x="2878931" y="2940843"/>
            <a:chExt cx="1095375" cy="971550"/>
          </a:xfrm>
        </p:grpSpPr>
        <p:sp>
          <p:nvSpPr>
            <p:cNvPr id="65" name="Freeform: Shape 64">
              <a:extLst>
                <a:ext uri="{FF2B5EF4-FFF2-40B4-BE49-F238E27FC236}">
                  <a16:creationId xmlns:a16="http://schemas.microsoft.com/office/drawing/2014/main" id="{8A5C92E1-9EE1-4497-B949-2A193BDF6AA7}"/>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38969C14-8B84-4B60-8C79-A4BEFA02AB8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072D288-B72E-4451-90BF-5F89503E7CC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76DE118-074D-4F96-B643-FF24C32022BF}"/>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CF2CEA2-0ED2-4B63-8095-EEF49557793D}"/>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219351E3-F896-4D2F-94D6-B598EAE293F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43DB2D2A-42BE-4DD1-8C6D-BAF5216AB18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88723B69-638E-46EE-BADC-7062A4275D19}"/>
              </a:ext>
            </a:extLst>
          </p:cNvPr>
          <p:cNvGrpSpPr/>
          <p:nvPr/>
        </p:nvGrpSpPr>
        <p:grpSpPr>
          <a:xfrm>
            <a:off x="765798" y="5557947"/>
            <a:ext cx="622506" cy="551594"/>
            <a:chOff x="4360069" y="2943701"/>
            <a:chExt cx="1095375" cy="970597"/>
          </a:xfrm>
        </p:grpSpPr>
        <p:sp>
          <p:nvSpPr>
            <p:cNvPr id="73" name="Freeform: Shape 72">
              <a:extLst>
                <a:ext uri="{FF2B5EF4-FFF2-40B4-BE49-F238E27FC236}">
                  <a16:creationId xmlns:a16="http://schemas.microsoft.com/office/drawing/2014/main" id="{3ADF3CCA-28C0-4744-96C5-4988CC5F9D64}"/>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A470A19-608A-4C38-B7E9-1AE91267662A}"/>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EC21161-94C6-40D8-9904-C29A0E4D0EF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6A6823C7-6598-412C-A42A-4725E5BB637C}"/>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73339986-0611-471A-8462-A0EA9F920BC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24480D43-9023-46E0-B339-989BB987C8E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14B1195E-2903-4C4E-A809-C97352AF241D}"/>
              </a:ext>
            </a:extLst>
          </p:cNvPr>
          <p:cNvGrpSpPr/>
          <p:nvPr/>
        </p:nvGrpSpPr>
        <p:grpSpPr>
          <a:xfrm>
            <a:off x="703070" y="2979242"/>
            <a:ext cx="660357" cy="523360"/>
            <a:chOff x="3517678" y="3062050"/>
            <a:chExt cx="1225868" cy="971550"/>
          </a:xfrm>
        </p:grpSpPr>
        <p:sp>
          <p:nvSpPr>
            <p:cNvPr id="80" name="Freeform: Shape 79">
              <a:extLst>
                <a:ext uri="{FF2B5EF4-FFF2-40B4-BE49-F238E27FC236}">
                  <a16:creationId xmlns:a16="http://schemas.microsoft.com/office/drawing/2014/main" id="{200A4B97-F420-4AC7-A01B-B88E126091D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C22DDAF-A077-4D09-8377-163FB3EC25F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15B48D5-A938-4D6C-AFCC-1295B3E3626E}"/>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19EE62A3-0018-4243-8991-67FFE3258010}"/>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2843CAA0-9387-4167-B947-F81203D60478}"/>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7352FDC-10BC-4480-81F7-746FF5661D52}"/>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E3D09A2-9A8D-462D-925C-6F7D93B5F33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C3559C01-C90F-485C-B2B7-BBB3353B00B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591D8E7B-788D-43D6-889A-8F0EBC592F77}"/>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80774AA-4866-4F71-BA5C-8B4EDFAD83B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0357EA65-C068-4D2F-9BC7-E2D92313CD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D7EBB756-EFC1-4D09-97C5-401312E9B50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8F25B974-29C3-4C70-ACE6-25DE3935256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3" name="Graphic 92">
            <a:extLst>
              <a:ext uri="{FF2B5EF4-FFF2-40B4-BE49-F238E27FC236}">
                <a16:creationId xmlns:a16="http://schemas.microsoft.com/office/drawing/2014/main" id="{6700339B-AFE2-4348-BDD7-C90D7B0C30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103" y="4179136"/>
            <a:ext cx="607142" cy="613272"/>
          </a:xfrm>
          <a:prstGeom prst="rect">
            <a:avLst/>
          </a:prstGeom>
        </p:spPr>
      </p:pic>
      <p:sp>
        <p:nvSpPr>
          <p:cNvPr id="94" name="Rectangle 93">
            <a:hlinkClick r:id="rId6" action="ppaction://hlinksldjump"/>
            <a:extLst>
              <a:ext uri="{FF2B5EF4-FFF2-40B4-BE49-F238E27FC236}">
                <a16:creationId xmlns:a16="http://schemas.microsoft.com/office/drawing/2014/main" id="{C14305AF-78D5-4086-AB27-184F776F91C6}"/>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hlinkClick r:id="rId7" action="ppaction://hlinksldjump"/>
            <a:extLst>
              <a:ext uri="{FF2B5EF4-FFF2-40B4-BE49-F238E27FC236}">
                <a16:creationId xmlns:a16="http://schemas.microsoft.com/office/drawing/2014/main" id="{25A3A3B3-FB67-407D-94ED-6EE98EEC4ECE}"/>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hlinkClick r:id="rId8" action="ppaction://hlinksldjump"/>
            <a:extLst>
              <a:ext uri="{FF2B5EF4-FFF2-40B4-BE49-F238E27FC236}">
                <a16:creationId xmlns:a16="http://schemas.microsoft.com/office/drawing/2014/main" id="{C67C4766-61E9-4D96-BDA8-177077549A6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hlinkClick r:id="rId9" action="ppaction://hlinksldjump"/>
            <a:extLst>
              <a:ext uri="{FF2B5EF4-FFF2-40B4-BE49-F238E27FC236}">
                <a16:creationId xmlns:a16="http://schemas.microsoft.com/office/drawing/2014/main" id="{B8E776BC-8EBF-4377-8585-C9E0A783DA82}"/>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hlinkClick r:id="rId10" action="ppaction://hlinksldjump"/>
            <a:extLst>
              <a:ext uri="{FF2B5EF4-FFF2-40B4-BE49-F238E27FC236}">
                <a16:creationId xmlns:a16="http://schemas.microsoft.com/office/drawing/2014/main" id="{2AD3C569-78F9-42CD-9758-1E0432AE8032}"/>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89256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873037" y="1328029"/>
            <a:ext cx="6823992" cy="1034129"/>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818609" y="5837306"/>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86771" y="5910762"/>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6080587" y="5837306"/>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342565" y="5837306"/>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604543" y="5837306"/>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348749" y="5910762"/>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610727" y="5910762"/>
            <a:ext cx="187256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612910" y="4015900"/>
            <a:ext cx="2558310" cy="1511183"/>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Manage complexity</a:t>
            </a:r>
          </a:p>
          <a:p>
            <a:pPr algn="ctr">
              <a:spcAft>
                <a:spcPts val="600"/>
              </a:spcAft>
            </a:pPr>
            <a:r>
              <a:rPr lang="en-US" sz="1400"/>
              <a:t>Charts can describe complex apps; provide repeatable app installs, and serve as a single point of authority</a:t>
            </a:r>
            <a:endParaRPr lang="en-US" sz="1400">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107363" y="4015900"/>
            <a:ext cx="2050180" cy="1511183"/>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Easy updates</a:t>
            </a:r>
          </a:p>
          <a:p>
            <a:pPr algn="ctr">
              <a:spcAft>
                <a:spcPts val="600"/>
              </a:spcAft>
            </a:pPr>
            <a:r>
              <a:rPr lang="en-US" sz="1400"/>
              <a:t>Take the pain out </a:t>
            </a:r>
            <a:br>
              <a:rPr lang="en-US" sz="1400"/>
            </a:br>
            <a:r>
              <a:rPr lang="en-US" sz="1400"/>
              <a:t>of updates with in-place upgrades and custom hooks</a:t>
            </a:r>
            <a:endParaRPr lang="en-US" sz="1400">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319332" y="4015900"/>
            <a:ext cx="2193378" cy="1511183"/>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Simple sharing</a:t>
            </a:r>
          </a:p>
          <a:p>
            <a:pPr algn="ctr">
              <a:spcAft>
                <a:spcPts val="600"/>
              </a:spcAft>
            </a:pPr>
            <a:r>
              <a:rPr lang="en-US" sz="1400"/>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607082" y="4015900"/>
            <a:ext cx="2140008" cy="1511183"/>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Rollbacks</a:t>
            </a:r>
          </a:p>
          <a:p>
            <a:pPr algn="ctr">
              <a:spcAft>
                <a:spcPts val="600"/>
              </a:spcAft>
            </a:pPr>
            <a:r>
              <a:rPr lang="en-US" sz="1400"/>
              <a:t>Use </a:t>
            </a:r>
            <a:r>
              <a:rPr lang="en-US" sz="1400">
                <a:highlight>
                  <a:srgbClr val="F2F2F2"/>
                </a:highlight>
                <a:latin typeface="Consolas" panose="020B0609020204030204" pitchFamily="49" charset="0"/>
              </a:rPr>
              <a:t>helm rollout</a:t>
            </a:r>
            <a:r>
              <a:rPr lang="en-US" sz="1400">
                <a:latin typeface="Consolas" panose="020B0609020204030204" pitchFamily="49" charset="0"/>
              </a:rPr>
              <a:t> </a:t>
            </a:r>
            <a:r>
              <a:rPr lang="en-US" sz="1400"/>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956489" y="2732403"/>
            <a:ext cx="919064" cy="1101089"/>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endParaRPr lang="en-US"/>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687328" y="2763402"/>
            <a:ext cx="890251" cy="1064987"/>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10120523" y="2802835"/>
            <a:ext cx="1113126" cy="1039691"/>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endParaRPr lang="en-US"/>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endParaRPr lang="en-US"/>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259520" y="2802835"/>
            <a:ext cx="1301884" cy="90397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7" name="Rectangle: Rounded Corners 116">
            <a:extLst>
              <a:ext uri="{FF2B5EF4-FFF2-40B4-BE49-F238E27FC236}">
                <a16:creationId xmlns:a16="http://schemas.microsoft.com/office/drawing/2014/main" id="{76666A96-C6E8-4E0E-B64B-F715EA23C010}"/>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122" name="Group 121">
            <a:extLst>
              <a:ext uri="{FF2B5EF4-FFF2-40B4-BE49-F238E27FC236}">
                <a16:creationId xmlns:a16="http://schemas.microsoft.com/office/drawing/2014/main" id="{6D5DB6B7-4B17-481C-81ED-A4EA6B50F2C5}"/>
              </a:ext>
            </a:extLst>
          </p:cNvPr>
          <p:cNvGrpSpPr/>
          <p:nvPr/>
        </p:nvGrpSpPr>
        <p:grpSpPr>
          <a:xfrm>
            <a:off x="787315" y="383763"/>
            <a:ext cx="558967" cy="539511"/>
            <a:chOff x="2368476" y="589018"/>
            <a:chExt cx="1012508" cy="977265"/>
          </a:xfrm>
        </p:grpSpPr>
        <p:sp>
          <p:nvSpPr>
            <p:cNvPr id="123" name="Freeform: Shape 122">
              <a:extLst>
                <a:ext uri="{FF2B5EF4-FFF2-40B4-BE49-F238E27FC236}">
                  <a16:creationId xmlns:a16="http://schemas.microsoft.com/office/drawing/2014/main" id="{80A89142-7FA6-44FE-A318-5AE8ECBCE5A4}"/>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2E6FED39-A1CB-481F-85D3-56CFE1653B35}"/>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5D93EAB-9008-4BDA-8F92-26550A5C8A8E}"/>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BBBA0D3-58DB-4119-91EF-3A3D4872A66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991A0F2-C134-4DBD-90A1-FFACD028497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A68A74EF-5058-4F14-B855-08E00B52FEC2}"/>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BAF1AE8F-C09F-4074-805B-CDF71E98F58A}"/>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4D3ABA6-CAFD-4367-BD1E-4C6D3A1B27F0}"/>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0B52F047-2861-421C-82EA-C58CFFDD267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ADF5BD81-6E54-44EE-B9B3-CF9FEA35380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A8407A9C-F4DD-42FE-B1B5-358E711B433C}"/>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F1152F1-E4A9-40B7-818D-0026E176E5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961F211E-9ED2-4C61-8688-BC9A27BE0ED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BEE93988-7532-4B54-B233-BC4D320125D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F7A2D25C-0A72-41BB-A00C-5C05CFF83C4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82189D1-FE7F-4C1D-907C-7E1733E1137F}"/>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BBD62769-8AF5-4E6D-B059-6DAA0921AE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74256B7A-454B-4AE7-9313-71EB52D83EC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4190A7C8-0C51-47E0-8831-BF49E7A49A1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F65CDDFE-4922-4966-938F-125809CB52BA}"/>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C79C1C28-021E-4D7A-A409-E3068B6A697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D1C11F1F-A2FB-45CB-ACB6-803B37531A7A}"/>
              </a:ext>
            </a:extLst>
          </p:cNvPr>
          <p:cNvGrpSpPr/>
          <p:nvPr/>
        </p:nvGrpSpPr>
        <p:grpSpPr>
          <a:xfrm>
            <a:off x="733398" y="1682031"/>
            <a:ext cx="584655" cy="518563"/>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65798" y="5557947"/>
            <a:ext cx="622506" cy="551594"/>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703070" y="2979242"/>
            <a:ext cx="660357" cy="523360"/>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74" name="Rectangle 173">
            <a:hlinkClick r:id="rId5" action="ppaction://hlinksldjump"/>
            <a:extLst>
              <a:ext uri="{FF2B5EF4-FFF2-40B4-BE49-F238E27FC236}">
                <a16:creationId xmlns:a16="http://schemas.microsoft.com/office/drawing/2014/main" id="{F26EDA6C-D9A4-49C7-8B4E-36F909ED9CA5}"/>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a:hlinkClick r:id="rId6" action="ppaction://hlinksldjump"/>
            <a:extLst>
              <a:ext uri="{FF2B5EF4-FFF2-40B4-BE49-F238E27FC236}">
                <a16:creationId xmlns:a16="http://schemas.microsoft.com/office/drawing/2014/main" id="{E80581CD-C726-4A4E-B2A8-CE607242AC13}"/>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a:hlinkClick r:id="rId7" action="ppaction://hlinksldjump"/>
            <a:extLst>
              <a:ext uri="{FF2B5EF4-FFF2-40B4-BE49-F238E27FC236}">
                <a16:creationId xmlns:a16="http://schemas.microsoft.com/office/drawing/2014/main" id="{39B68F38-5F12-4555-908F-213265C95782}"/>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hlinkClick r:id="rId8" action="ppaction://hlinksldjump"/>
            <a:extLst>
              <a:ext uri="{FF2B5EF4-FFF2-40B4-BE49-F238E27FC236}">
                <a16:creationId xmlns:a16="http://schemas.microsoft.com/office/drawing/2014/main" id="{FB319F50-7C41-4BB3-A28A-F2D99816DA50}"/>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hlinkClick r:id="rId9" action="ppaction://hlinksldjump"/>
            <a:extLst>
              <a:ext uri="{FF2B5EF4-FFF2-40B4-BE49-F238E27FC236}">
                <a16:creationId xmlns:a16="http://schemas.microsoft.com/office/drawing/2014/main" id="{584E4D80-B16D-4ACA-9617-F6D8BA02B819}"/>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76385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1DE2964-FEF5-46C3-BB68-8543E596B9EF}"/>
              </a:ext>
            </a:extLst>
          </p:cNvPr>
          <p:cNvSpPr>
            <a:spLocks noGrp="1"/>
          </p:cNvSpPr>
          <p:nvPr>
            <p:ph type="title"/>
          </p:nvPr>
        </p:nvSpPr>
        <p:spPr>
          <a:xfrm>
            <a:off x="274320" y="376733"/>
            <a:ext cx="11889564" cy="917575"/>
          </a:xfrm>
        </p:spPr>
        <p:txBody>
          <a:bodyPr/>
          <a:lstStyle/>
          <a:p>
            <a:pPr algn="ctr"/>
            <a:r>
              <a:rPr lang="en-US" sz="4800">
                <a:solidFill>
                  <a:schemeClr val="tx1"/>
                </a:solidFill>
              </a:rPr>
              <a:t>What is a </a:t>
            </a:r>
            <a:r>
              <a:rPr lang="en-US" sz="4800">
                <a:solidFill>
                  <a:schemeClr val="accent1"/>
                </a:solidFill>
                <a:latin typeface="Segoe UI Semibold" panose="020B0702040204020203" pitchFamily="34" charset="0"/>
                <a:cs typeface="Segoe UI Semibold" panose="020B0702040204020203" pitchFamily="34" charset="0"/>
              </a:rPr>
              <a:t>container</a:t>
            </a:r>
            <a:r>
              <a:rPr lang="en-US" sz="4800">
                <a:solidFill>
                  <a:schemeClr val="tx1"/>
                </a:solidFill>
              </a:rPr>
              <a:t>?</a:t>
            </a:r>
          </a:p>
        </p:txBody>
      </p:sp>
      <p:sp>
        <p:nvSpPr>
          <p:cNvPr id="3" name="Rectangle: Rounded Corners 2">
            <a:extLst>
              <a:ext uri="{FF2B5EF4-FFF2-40B4-BE49-F238E27FC236}">
                <a16:creationId xmlns:a16="http://schemas.microsoft.com/office/drawing/2014/main" id="{AA4733D6-E5B2-4C92-AF02-997A1DB2ECBB}"/>
              </a:ext>
            </a:extLst>
          </p:cNvPr>
          <p:cNvSpPr/>
          <p:nvPr/>
        </p:nvSpPr>
        <p:spPr bwMode="auto">
          <a:xfrm>
            <a:off x="912881" y="1843666"/>
            <a:ext cx="5193669" cy="2094272"/>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6" name="Rectangle: Rounded Corners 15">
            <a:extLst>
              <a:ext uri="{FF2B5EF4-FFF2-40B4-BE49-F238E27FC236}">
                <a16:creationId xmlns:a16="http://schemas.microsoft.com/office/drawing/2014/main" id="{6F287BAD-B082-4F79-9EA5-26B8E0906307}"/>
              </a:ext>
            </a:extLst>
          </p:cNvPr>
          <p:cNvSpPr/>
          <p:nvPr/>
        </p:nvSpPr>
        <p:spPr bwMode="auto">
          <a:xfrm>
            <a:off x="6329924" y="1843666"/>
            <a:ext cx="5193669" cy="2094272"/>
          </a:xfrm>
          <a:prstGeom prst="roundRect">
            <a:avLst>
              <a:gd name="adj" fmla="val 703"/>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9" name="Rectangle: Rounded Corners 18">
            <a:extLst>
              <a:ext uri="{FF2B5EF4-FFF2-40B4-BE49-F238E27FC236}">
                <a16:creationId xmlns:a16="http://schemas.microsoft.com/office/drawing/2014/main" id="{E0DCC48D-43A9-49F9-9F75-B6116F9602DA}"/>
              </a:ext>
            </a:extLst>
          </p:cNvPr>
          <p:cNvSpPr/>
          <p:nvPr/>
        </p:nvSpPr>
        <p:spPr bwMode="auto">
          <a:xfrm>
            <a:off x="912881" y="4512538"/>
            <a:ext cx="5193669" cy="2094272"/>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0" name="Rectangle: Rounded Corners 19">
            <a:extLst>
              <a:ext uri="{FF2B5EF4-FFF2-40B4-BE49-F238E27FC236}">
                <a16:creationId xmlns:a16="http://schemas.microsoft.com/office/drawing/2014/main" id="{DB971E7F-7C79-4B51-BF24-BC2639800208}"/>
              </a:ext>
            </a:extLst>
          </p:cNvPr>
          <p:cNvSpPr/>
          <p:nvPr/>
        </p:nvSpPr>
        <p:spPr bwMode="auto">
          <a:xfrm>
            <a:off x="6329924" y="4512538"/>
            <a:ext cx="5193669" cy="2094272"/>
          </a:xfrm>
          <a:prstGeom prst="roundRect">
            <a:avLst>
              <a:gd name="adj" fmla="val 703"/>
            </a:avLst>
          </a:prstGeom>
          <a:solidFill>
            <a:schemeClr val="accent5">
              <a:lumMod val="75000"/>
              <a:lumOff val="25000"/>
              <a:alpha val="2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21" name="TextBox 20">
            <a:extLst>
              <a:ext uri="{FF2B5EF4-FFF2-40B4-BE49-F238E27FC236}">
                <a16:creationId xmlns:a16="http://schemas.microsoft.com/office/drawing/2014/main" id="{7A7B0BDF-BB72-4CCE-ADAD-0E4C6CDDD26B}"/>
              </a:ext>
            </a:extLst>
          </p:cNvPr>
          <p:cNvSpPr txBox="1"/>
          <p:nvPr/>
        </p:nvSpPr>
        <p:spPr>
          <a:xfrm>
            <a:off x="912881" y="1436009"/>
            <a:ext cx="5193669" cy="215444"/>
          </a:xfrm>
          <a:prstGeom prst="rect">
            <a:avLst/>
          </a:prstGeom>
          <a:noFill/>
        </p:spPr>
        <p:txBody>
          <a:bodyPr wrap="square" lIns="0" tIns="0" rIns="0" bIns="0" rtlCol="0">
            <a:spAutoFit/>
          </a:bodyPr>
          <a:lstStyle/>
          <a:p>
            <a:pPr>
              <a:spcAft>
                <a:spcPts val="2400"/>
              </a:spcAft>
            </a:pPr>
            <a:r>
              <a:rPr lang="en-US" sz="1400">
                <a:solidFill>
                  <a:schemeClr val="accent1"/>
                </a:solidFill>
                <a:latin typeface="Segoe UI Semibold" panose="020B0702040204020203" pitchFamily="34" charset="0"/>
                <a:cs typeface="Segoe UI Semibold" panose="020B0702040204020203" pitchFamily="34" charset="0"/>
              </a:rPr>
              <a:t>Containers</a:t>
            </a:r>
            <a:r>
              <a:rPr lang="en-US" sz="1400">
                <a:latin typeface="Segoe UI Semibold" panose="020B0702040204020203" pitchFamily="34" charset="0"/>
                <a:cs typeface="Segoe UI Semibold" panose="020B0702040204020203" pitchFamily="34" charset="0"/>
              </a:rPr>
              <a:t> = operating system virtualization</a:t>
            </a:r>
          </a:p>
        </p:txBody>
      </p:sp>
      <p:sp>
        <p:nvSpPr>
          <p:cNvPr id="22" name="TextBox 21">
            <a:extLst>
              <a:ext uri="{FF2B5EF4-FFF2-40B4-BE49-F238E27FC236}">
                <a16:creationId xmlns:a16="http://schemas.microsoft.com/office/drawing/2014/main" id="{58CD8594-DF79-4270-86F2-B7DFBF1F7C57}"/>
              </a:ext>
            </a:extLst>
          </p:cNvPr>
          <p:cNvSpPr txBox="1"/>
          <p:nvPr/>
        </p:nvSpPr>
        <p:spPr>
          <a:xfrm>
            <a:off x="6329923" y="1436009"/>
            <a:ext cx="5193669" cy="215444"/>
          </a:xfrm>
          <a:prstGeom prst="rect">
            <a:avLst/>
          </a:prstGeom>
          <a:noFill/>
        </p:spPr>
        <p:txBody>
          <a:bodyPr wrap="square" lIns="0" tIns="0" rIns="0" bIns="0" rtlCol="0">
            <a:spAutoFit/>
          </a:bodyPr>
          <a:lstStyle/>
          <a:p>
            <a:pPr>
              <a:spcAft>
                <a:spcPts val="2400"/>
              </a:spcAft>
            </a:pPr>
            <a:r>
              <a:rPr lang="en-US" sz="1400">
                <a:latin typeface="Segoe UI Semibold" panose="020B0702040204020203" pitchFamily="34" charset="0"/>
                <a:cs typeface="Segoe UI Semibold" panose="020B0702040204020203" pitchFamily="34" charset="0"/>
              </a:rPr>
              <a:t>Traditional virtual machines = hardware virtualization</a:t>
            </a:r>
          </a:p>
        </p:txBody>
      </p:sp>
      <p:sp>
        <p:nvSpPr>
          <p:cNvPr id="23" name="TextBox 22">
            <a:extLst>
              <a:ext uri="{FF2B5EF4-FFF2-40B4-BE49-F238E27FC236}">
                <a16:creationId xmlns:a16="http://schemas.microsoft.com/office/drawing/2014/main" id="{88A36551-00FC-46D1-ABF2-BD3F3F065C82}"/>
              </a:ext>
            </a:extLst>
          </p:cNvPr>
          <p:cNvSpPr txBox="1"/>
          <p:nvPr/>
        </p:nvSpPr>
        <p:spPr>
          <a:xfrm>
            <a:off x="912881" y="4104881"/>
            <a:ext cx="5193669" cy="215444"/>
          </a:xfrm>
          <a:prstGeom prst="rect">
            <a:avLst/>
          </a:prstGeom>
          <a:noFill/>
        </p:spPr>
        <p:txBody>
          <a:bodyPr wrap="square" lIns="0" tIns="0" rIns="0" bIns="0" rtlCol="0">
            <a:spAutoFit/>
          </a:bodyPr>
          <a:lstStyle/>
          <a:p>
            <a:pPr>
              <a:spcAft>
                <a:spcPts val="2400"/>
              </a:spcAft>
            </a:pPr>
            <a:r>
              <a:rPr lang="en-US" sz="1400">
                <a:solidFill>
                  <a:schemeClr val="accent1"/>
                </a:solidFill>
                <a:latin typeface="Segoe UI Semibold" panose="020B0702040204020203" pitchFamily="34" charset="0"/>
                <a:cs typeface="Segoe UI Semibold" panose="020B0702040204020203" pitchFamily="34" charset="0"/>
              </a:rPr>
              <a:t>Windows Server containers</a:t>
            </a:r>
            <a:r>
              <a:rPr lang="en-US" sz="1400">
                <a:latin typeface="Segoe UI Semibold" panose="020B0702040204020203" pitchFamily="34" charset="0"/>
                <a:cs typeface="Segoe UI Semibold" panose="020B0702040204020203" pitchFamily="34" charset="0"/>
              </a:rPr>
              <a:t>: maximum speed and density</a:t>
            </a:r>
          </a:p>
        </p:txBody>
      </p:sp>
      <p:sp>
        <p:nvSpPr>
          <p:cNvPr id="24" name="TextBox 23">
            <a:extLst>
              <a:ext uri="{FF2B5EF4-FFF2-40B4-BE49-F238E27FC236}">
                <a16:creationId xmlns:a16="http://schemas.microsoft.com/office/drawing/2014/main" id="{CD7E33DE-81FE-4529-9C89-0857E19B5DFA}"/>
              </a:ext>
            </a:extLst>
          </p:cNvPr>
          <p:cNvSpPr txBox="1"/>
          <p:nvPr/>
        </p:nvSpPr>
        <p:spPr>
          <a:xfrm>
            <a:off x="6329923" y="4104881"/>
            <a:ext cx="5193669" cy="215444"/>
          </a:xfrm>
          <a:prstGeom prst="rect">
            <a:avLst/>
          </a:prstGeom>
          <a:noFill/>
        </p:spPr>
        <p:txBody>
          <a:bodyPr wrap="square" lIns="0" tIns="0" rIns="0" bIns="0" rtlCol="0">
            <a:spAutoFit/>
          </a:bodyPr>
          <a:lstStyle/>
          <a:p>
            <a:pPr>
              <a:spcAft>
                <a:spcPts val="2400"/>
              </a:spcAft>
            </a:pPr>
            <a:r>
              <a:rPr lang="en-US" sz="1400">
                <a:solidFill>
                  <a:schemeClr val="accent1"/>
                </a:solidFill>
                <a:latin typeface="Segoe UI Semibold" panose="020B0702040204020203" pitchFamily="34" charset="0"/>
                <a:cs typeface="Segoe UI Semibold" panose="020B0702040204020203" pitchFamily="34" charset="0"/>
              </a:rPr>
              <a:t>Hyper-V containers</a:t>
            </a:r>
            <a:r>
              <a:rPr lang="en-US" sz="1400">
                <a:latin typeface="Segoe UI Semibold" panose="020B0702040204020203" pitchFamily="34" charset="0"/>
                <a:cs typeface="Segoe UI Semibold" panose="020B0702040204020203" pitchFamily="34" charset="0"/>
              </a:rPr>
              <a:t>: isolation plus performance</a:t>
            </a:r>
          </a:p>
        </p:txBody>
      </p:sp>
      <p:sp>
        <p:nvSpPr>
          <p:cNvPr id="27" name="Rectangle: Rounded Corners 26">
            <a:extLst>
              <a:ext uri="{FF2B5EF4-FFF2-40B4-BE49-F238E27FC236}">
                <a16:creationId xmlns:a16="http://schemas.microsoft.com/office/drawing/2014/main" id="{4D6A6962-97DE-4BCD-9D4C-CFE695A2ECCE}"/>
              </a:ext>
            </a:extLst>
          </p:cNvPr>
          <p:cNvSpPr/>
          <p:nvPr/>
        </p:nvSpPr>
        <p:spPr bwMode="auto">
          <a:xfrm>
            <a:off x="1145610" y="2024742"/>
            <a:ext cx="4728210" cy="1219549"/>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OS</a:t>
            </a:r>
            <a:endParaRPr lang="en-US" sz="2400">
              <a:solidFill>
                <a:schemeClr val="tx1"/>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7C362033-601D-4384-B785-9BD47725CCCD}"/>
              </a:ext>
            </a:extLst>
          </p:cNvPr>
          <p:cNvSpPr/>
          <p:nvPr/>
        </p:nvSpPr>
        <p:spPr bwMode="auto">
          <a:xfrm>
            <a:off x="2643188" y="2670537"/>
            <a:ext cx="3046412" cy="43513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Kernel</a:t>
            </a:r>
          </a:p>
        </p:txBody>
      </p:sp>
      <p:sp>
        <p:nvSpPr>
          <p:cNvPr id="29" name="Rectangle: Rounded Corners 28">
            <a:extLst>
              <a:ext uri="{FF2B5EF4-FFF2-40B4-BE49-F238E27FC236}">
                <a16:creationId xmlns:a16="http://schemas.microsoft.com/office/drawing/2014/main" id="{CEC6B2ED-4455-4BAF-AC73-D88753574AF4}"/>
              </a:ext>
            </a:extLst>
          </p:cNvPr>
          <p:cNvSpPr/>
          <p:nvPr/>
        </p:nvSpPr>
        <p:spPr bwMode="auto">
          <a:xfrm>
            <a:off x="2643188" y="2151935"/>
            <a:ext cx="1317211" cy="43513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9144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Applications</a:t>
            </a:r>
          </a:p>
        </p:txBody>
      </p:sp>
      <p:sp>
        <p:nvSpPr>
          <p:cNvPr id="30" name="Rectangle: Rounded Corners 29">
            <a:extLst>
              <a:ext uri="{FF2B5EF4-FFF2-40B4-BE49-F238E27FC236}">
                <a16:creationId xmlns:a16="http://schemas.microsoft.com/office/drawing/2014/main" id="{C6E79E17-736A-439F-88B1-1F6B352F7CA8}"/>
              </a:ext>
            </a:extLst>
          </p:cNvPr>
          <p:cNvSpPr/>
          <p:nvPr/>
        </p:nvSpPr>
        <p:spPr bwMode="auto">
          <a:xfrm>
            <a:off x="4029781" y="2151935"/>
            <a:ext cx="507018" cy="43513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cs typeface="Segoe UI" pitchFamily="34" charset="0"/>
              </a:rPr>
              <a:t>Container</a:t>
            </a:r>
          </a:p>
        </p:txBody>
      </p:sp>
      <p:sp>
        <p:nvSpPr>
          <p:cNvPr id="34" name="Rectangle: Rounded Corners 33">
            <a:extLst>
              <a:ext uri="{FF2B5EF4-FFF2-40B4-BE49-F238E27FC236}">
                <a16:creationId xmlns:a16="http://schemas.microsoft.com/office/drawing/2014/main" id="{F509314F-77D5-42D3-9C4B-341F248E8230}"/>
              </a:ext>
            </a:extLst>
          </p:cNvPr>
          <p:cNvSpPr/>
          <p:nvPr/>
        </p:nvSpPr>
        <p:spPr bwMode="auto">
          <a:xfrm>
            <a:off x="4606182" y="2151935"/>
            <a:ext cx="507018" cy="43513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cs typeface="Segoe UI" pitchFamily="34" charset="0"/>
              </a:rPr>
              <a:t>Container</a:t>
            </a:r>
          </a:p>
        </p:txBody>
      </p:sp>
      <p:sp>
        <p:nvSpPr>
          <p:cNvPr id="35" name="Rectangle: Rounded Corners 34">
            <a:extLst>
              <a:ext uri="{FF2B5EF4-FFF2-40B4-BE49-F238E27FC236}">
                <a16:creationId xmlns:a16="http://schemas.microsoft.com/office/drawing/2014/main" id="{B0774E70-818F-4224-8F32-6A89874F0B00}"/>
              </a:ext>
            </a:extLst>
          </p:cNvPr>
          <p:cNvSpPr/>
          <p:nvPr/>
        </p:nvSpPr>
        <p:spPr bwMode="auto">
          <a:xfrm>
            <a:off x="5182582" y="2151935"/>
            <a:ext cx="507018" cy="435131"/>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a:solidFill>
                  <a:schemeClr val="tx1"/>
                </a:solidFill>
                <a:cs typeface="Segoe UI" pitchFamily="34" charset="0"/>
              </a:rPr>
              <a:t>Container</a:t>
            </a:r>
          </a:p>
        </p:txBody>
      </p:sp>
      <p:sp>
        <p:nvSpPr>
          <p:cNvPr id="26" name="Rectangle: Rounded Corners 25">
            <a:extLst>
              <a:ext uri="{FF2B5EF4-FFF2-40B4-BE49-F238E27FC236}">
                <a16:creationId xmlns:a16="http://schemas.microsoft.com/office/drawing/2014/main" id="{57D670EF-8F1E-43D3-8F01-27D64F4D9A7C}"/>
              </a:ext>
            </a:extLst>
          </p:cNvPr>
          <p:cNvSpPr/>
          <p:nvPr/>
        </p:nvSpPr>
        <p:spPr bwMode="auto">
          <a:xfrm>
            <a:off x="1145610" y="3327762"/>
            <a:ext cx="4728210" cy="429100"/>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514EC598-0CBF-4665-A8F6-33B40DE73B5E}"/>
              </a:ext>
            </a:extLst>
          </p:cNvPr>
          <p:cNvSpPr/>
          <p:nvPr/>
        </p:nvSpPr>
        <p:spPr bwMode="auto">
          <a:xfrm>
            <a:off x="1457041" y="5952005"/>
            <a:ext cx="4105348" cy="429100"/>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3823428C-B29F-4F56-8022-36EACE4B2037}"/>
              </a:ext>
            </a:extLst>
          </p:cNvPr>
          <p:cNvSpPr/>
          <p:nvPr/>
        </p:nvSpPr>
        <p:spPr bwMode="auto">
          <a:xfrm>
            <a:off x="1457041" y="4738243"/>
            <a:ext cx="1296834" cy="111296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51" name="Rectangle: Rounded Corners 50">
            <a:extLst>
              <a:ext uri="{FF2B5EF4-FFF2-40B4-BE49-F238E27FC236}">
                <a16:creationId xmlns:a16="http://schemas.microsoft.com/office/drawing/2014/main" id="{B7BADBD9-38B1-4795-AEF1-C0A32975F8BA}"/>
              </a:ext>
            </a:extLst>
          </p:cNvPr>
          <p:cNvSpPr/>
          <p:nvPr/>
        </p:nvSpPr>
        <p:spPr bwMode="auto">
          <a:xfrm>
            <a:off x="2872184" y="4738243"/>
            <a:ext cx="1296834" cy="111296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54" name="Rectangle: Rounded Corners 53">
            <a:extLst>
              <a:ext uri="{FF2B5EF4-FFF2-40B4-BE49-F238E27FC236}">
                <a16:creationId xmlns:a16="http://schemas.microsoft.com/office/drawing/2014/main" id="{CBFED247-AF05-4FC3-8556-9AD31A757D3F}"/>
              </a:ext>
            </a:extLst>
          </p:cNvPr>
          <p:cNvSpPr/>
          <p:nvPr/>
        </p:nvSpPr>
        <p:spPr bwMode="auto">
          <a:xfrm>
            <a:off x="4265555" y="4738243"/>
            <a:ext cx="1296834" cy="111296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62" name="Rectangle: Rounded Corners 61">
            <a:extLst>
              <a:ext uri="{FF2B5EF4-FFF2-40B4-BE49-F238E27FC236}">
                <a16:creationId xmlns:a16="http://schemas.microsoft.com/office/drawing/2014/main" id="{000E2669-8307-450C-94DE-7CD6245C8C76}"/>
              </a:ext>
            </a:extLst>
          </p:cNvPr>
          <p:cNvSpPr/>
          <p:nvPr/>
        </p:nvSpPr>
        <p:spPr bwMode="auto">
          <a:xfrm>
            <a:off x="6874084" y="5952005"/>
            <a:ext cx="4105348" cy="429100"/>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Hyper-V</a:t>
            </a:r>
            <a:endParaRPr lang="en-US" sz="2400">
              <a:solidFill>
                <a:schemeClr val="tx1"/>
              </a:solidFill>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84D960E1-E9F6-451F-8CFC-58A3DBCCEA54}"/>
              </a:ext>
            </a:extLst>
          </p:cNvPr>
          <p:cNvSpPr/>
          <p:nvPr/>
        </p:nvSpPr>
        <p:spPr bwMode="auto">
          <a:xfrm>
            <a:off x="6927300" y="4785361"/>
            <a:ext cx="1190402" cy="752952"/>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72" name="Rectangle: Rounded Corners 71">
            <a:extLst>
              <a:ext uri="{FF2B5EF4-FFF2-40B4-BE49-F238E27FC236}">
                <a16:creationId xmlns:a16="http://schemas.microsoft.com/office/drawing/2014/main" id="{311201A1-4513-422C-A11D-EEBB03D8FEB4}"/>
              </a:ext>
            </a:extLst>
          </p:cNvPr>
          <p:cNvSpPr/>
          <p:nvPr/>
        </p:nvSpPr>
        <p:spPr bwMode="auto">
          <a:xfrm>
            <a:off x="6927300" y="5593679"/>
            <a:ext cx="1190402" cy="24565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Kernel</a:t>
            </a:r>
          </a:p>
        </p:txBody>
      </p:sp>
      <p:sp>
        <p:nvSpPr>
          <p:cNvPr id="68" name="Rectangle: Rounded Corners 67">
            <a:extLst>
              <a:ext uri="{FF2B5EF4-FFF2-40B4-BE49-F238E27FC236}">
                <a16:creationId xmlns:a16="http://schemas.microsoft.com/office/drawing/2014/main" id="{C9837C98-76D5-442B-B2D6-A945E92426D3}"/>
              </a:ext>
            </a:extLst>
          </p:cNvPr>
          <p:cNvSpPr/>
          <p:nvPr/>
        </p:nvSpPr>
        <p:spPr bwMode="auto">
          <a:xfrm>
            <a:off x="8342443" y="4785361"/>
            <a:ext cx="1190402" cy="752952"/>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73" name="Rectangle: Rounded Corners 72">
            <a:extLst>
              <a:ext uri="{FF2B5EF4-FFF2-40B4-BE49-F238E27FC236}">
                <a16:creationId xmlns:a16="http://schemas.microsoft.com/office/drawing/2014/main" id="{D9A01201-EE9A-4156-9495-8C6F734C55C2}"/>
              </a:ext>
            </a:extLst>
          </p:cNvPr>
          <p:cNvSpPr/>
          <p:nvPr/>
        </p:nvSpPr>
        <p:spPr bwMode="auto">
          <a:xfrm>
            <a:off x="8342443" y="5593679"/>
            <a:ext cx="1190402" cy="24565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Kernel</a:t>
            </a:r>
          </a:p>
        </p:txBody>
      </p:sp>
      <p:sp>
        <p:nvSpPr>
          <p:cNvPr id="66" name="Rectangle: Rounded Corners 65">
            <a:extLst>
              <a:ext uri="{FF2B5EF4-FFF2-40B4-BE49-F238E27FC236}">
                <a16:creationId xmlns:a16="http://schemas.microsoft.com/office/drawing/2014/main" id="{7DDB2105-2E9C-45BC-A40D-DF9A6C2FBF9A}"/>
              </a:ext>
            </a:extLst>
          </p:cNvPr>
          <p:cNvSpPr/>
          <p:nvPr/>
        </p:nvSpPr>
        <p:spPr bwMode="auto">
          <a:xfrm>
            <a:off x="9735814" y="4785361"/>
            <a:ext cx="1190402" cy="752952"/>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74" name="Rectangle: Rounded Corners 73">
            <a:extLst>
              <a:ext uri="{FF2B5EF4-FFF2-40B4-BE49-F238E27FC236}">
                <a16:creationId xmlns:a16="http://schemas.microsoft.com/office/drawing/2014/main" id="{EE30F0B3-CB84-4308-8F1C-681EE8B037F9}"/>
              </a:ext>
            </a:extLst>
          </p:cNvPr>
          <p:cNvSpPr/>
          <p:nvPr/>
        </p:nvSpPr>
        <p:spPr bwMode="auto">
          <a:xfrm>
            <a:off x="9735814" y="5593679"/>
            <a:ext cx="1190402" cy="245654"/>
          </a:xfrm>
          <a:prstGeom prst="roundRect">
            <a:avLst>
              <a:gd name="adj" fmla="val 703"/>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a:solidFill>
                  <a:schemeClr val="tx1"/>
                </a:solidFill>
                <a:cs typeface="Segoe UI" pitchFamily="34" charset="0"/>
              </a:rPr>
              <a:t>Kernel</a:t>
            </a:r>
          </a:p>
        </p:txBody>
      </p:sp>
      <p:sp>
        <p:nvSpPr>
          <p:cNvPr id="83" name="Rectangle: Rounded Corners 82">
            <a:extLst>
              <a:ext uri="{FF2B5EF4-FFF2-40B4-BE49-F238E27FC236}">
                <a16:creationId xmlns:a16="http://schemas.microsoft.com/office/drawing/2014/main" id="{F73E0031-622F-4766-9D40-519027660D29}"/>
              </a:ext>
            </a:extLst>
          </p:cNvPr>
          <p:cNvSpPr/>
          <p:nvPr/>
        </p:nvSpPr>
        <p:spPr bwMode="auto">
          <a:xfrm>
            <a:off x="6890018" y="4740366"/>
            <a:ext cx="1261888" cy="1139733"/>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6" name="Rectangle: Rounded Corners 85">
            <a:extLst>
              <a:ext uri="{FF2B5EF4-FFF2-40B4-BE49-F238E27FC236}">
                <a16:creationId xmlns:a16="http://schemas.microsoft.com/office/drawing/2014/main" id="{2ADF3A11-ACEE-4F4C-BCA2-66C73D88D760}"/>
              </a:ext>
            </a:extLst>
          </p:cNvPr>
          <p:cNvSpPr/>
          <p:nvPr/>
        </p:nvSpPr>
        <p:spPr bwMode="auto">
          <a:xfrm>
            <a:off x="8302403" y="4740366"/>
            <a:ext cx="1261888" cy="1139733"/>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87" name="Rectangle: Rounded Corners 86">
            <a:extLst>
              <a:ext uri="{FF2B5EF4-FFF2-40B4-BE49-F238E27FC236}">
                <a16:creationId xmlns:a16="http://schemas.microsoft.com/office/drawing/2014/main" id="{45FF9D41-6CD9-4597-AF35-AAF52B5DF5A6}"/>
              </a:ext>
            </a:extLst>
          </p:cNvPr>
          <p:cNvSpPr/>
          <p:nvPr/>
        </p:nvSpPr>
        <p:spPr bwMode="auto">
          <a:xfrm>
            <a:off x="9706010" y="4740366"/>
            <a:ext cx="1261888" cy="1139733"/>
          </a:xfrm>
          <a:prstGeom prst="roundRect">
            <a:avLst>
              <a:gd name="adj" fmla="val 703"/>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90" name="Rectangle: Rounded Corners 89">
            <a:extLst>
              <a:ext uri="{FF2B5EF4-FFF2-40B4-BE49-F238E27FC236}">
                <a16:creationId xmlns:a16="http://schemas.microsoft.com/office/drawing/2014/main" id="{748E60AC-117B-4FCC-8CF2-B30DA0EA5104}"/>
              </a:ext>
            </a:extLst>
          </p:cNvPr>
          <p:cNvSpPr/>
          <p:nvPr/>
        </p:nvSpPr>
        <p:spPr bwMode="auto">
          <a:xfrm>
            <a:off x="6562652" y="3239689"/>
            <a:ext cx="4728210" cy="517173"/>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E268CD5D-A926-422F-8E59-4EDA848D4E20}"/>
              </a:ext>
            </a:extLst>
          </p:cNvPr>
          <p:cNvSpPr/>
          <p:nvPr/>
        </p:nvSpPr>
        <p:spPr bwMode="auto">
          <a:xfrm>
            <a:off x="6562652" y="2632216"/>
            <a:ext cx="1555050" cy="517173"/>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OS</a:t>
            </a:r>
            <a:endParaRPr lang="en-US" sz="2400">
              <a:solidFill>
                <a:schemeClr val="tx1"/>
              </a:solidFill>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8E0CD7D9-56CB-4445-836A-34DDE1FC1E1B}"/>
              </a:ext>
            </a:extLst>
          </p:cNvPr>
          <p:cNvSpPr/>
          <p:nvPr/>
        </p:nvSpPr>
        <p:spPr bwMode="auto">
          <a:xfrm>
            <a:off x="6562652" y="2024742"/>
            <a:ext cx="1555050" cy="517173"/>
          </a:xfrm>
          <a:prstGeom prst="roundRect">
            <a:avLst>
              <a:gd name="adj" fmla="val 3125"/>
            </a:avLst>
          </a:prstGeom>
          <a:solidFill>
            <a:srgbClr val="E5E5E5"/>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Application</a:t>
            </a:r>
            <a:endParaRPr lang="en-US" sz="2400">
              <a:solidFill>
                <a:schemeClr val="tx1"/>
              </a:solidFill>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BEF1D284-3066-499A-8EB8-44957256D947}"/>
              </a:ext>
            </a:extLst>
          </p:cNvPr>
          <p:cNvSpPr/>
          <p:nvPr/>
        </p:nvSpPr>
        <p:spPr bwMode="auto">
          <a:xfrm>
            <a:off x="8188325" y="2043254"/>
            <a:ext cx="983699" cy="1106136"/>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VM</a:t>
            </a:r>
          </a:p>
        </p:txBody>
      </p:sp>
      <p:sp>
        <p:nvSpPr>
          <p:cNvPr id="105" name="Rectangle: Rounded Corners 104">
            <a:extLst>
              <a:ext uri="{FF2B5EF4-FFF2-40B4-BE49-F238E27FC236}">
                <a16:creationId xmlns:a16="http://schemas.microsoft.com/office/drawing/2014/main" id="{772B933D-6EC0-41D0-89EC-EFF4882E7139}"/>
              </a:ext>
            </a:extLst>
          </p:cNvPr>
          <p:cNvSpPr/>
          <p:nvPr/>
        </p:nvSpPr>
        <p:spPr bwMode="auto">
          <a:xfrm>
            <a:off x="9247744" y="2043254"/>
            <a:ext cx="983699" cy="1106136"/>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VM</a:t>
            </a:r>
          </a:p>
        </p:txBody>
      </p:sp>
      <p:sp>
        <p:nvSpPr>
          <p:cNvPr id="106" name="Rectangle: Rounded Corners 105">
            <a:extLst>
              <a:ext uri="{FF2B5EF4-FFF2-40B4-BE49-F238E27FC236}">
                <a16:creationId xmlns:a16="http://schemas.microsoft.com/office/drawing/2014/main" id="{353DFD21-8508-4AAA-A691-92DC55D52EC7}"/>
              </a:ext>
            </a:extLst>
          </p:cNvPr>
          <p:cNvSpPr/>
          <p:nvPr/>
        </p:nvSpPr>
        <p:spPr bwMode="auto">
          <a:xfrm>
            <a:off x="10307163" y="2043254"/>
            <a:ext cx="983699" cy="1106136"/>
          </a:xfrm>
          <a:prstGeom prst="roundRect">
            <a:avLst>
              <a:gd name="adj" fmla="val 2210"/>
            </a:avLst>
          </a:prstGeom>
          <a:solidFill>
            <a:srgbClr val="F2F6FC"/>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a:solidFill>
                  <a:schemeClr val="tx1"/>
                </a:solidFill>
                <a:cs typeface="Segoe UI" pitchFamily="34" charset="0"/>
              </a:rPr>
              <a:t>VM</a:t>
            </a:r>
          </a:p>
        </p:txBody>
      </p:sp>
      <p:sp>
        <p:nvSpPr>
          <p:cNvPr id="108" name="Rectangle: Rounded Corners 107">
            <a:extLst>
              <a:ext uri="{FF2B5EF4-FFF2-40B4-BE49-F238E27FC236}">
                <a16:creationId xmlns:a16="http://schemas.microsoft.com/office/drawing/2014/main" id="{26675C0B-EFED-4C13-A9B8-1E0268AF54F7}"/>
              </a:ext>
            </a:extLst>
          </p:cNvPr>
          <p:cNvSpPr/>
          <p:nvPr/>
        </p:nvSpPr>
        <p:spPr bwMode="auto">
          <a:xfrm>
            <a:off x="8302403" y="2346728"/>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App</a:t>
            </a:r>
            <a:endParaRPr lang="en-US" sz="1200">
              <a:solidFill>
                <a:schemeClr val="tx1"/>
              </a:solidFill>
              <a:cs typeface="Segoe UI" pitchFamily="34" charset="0"/>
            </a:endParaRPr>
          </a:p>
        </p:txBody>
      </p:sp>
      <p:sp>
        <p:nvSpPr>
          <p:cNvPr id="109" name="Rectangle: Rounded Corners 108">
            <a:extLst>
              <a:ext uri="{FF2B5EF4-FFF2-40B4-BE49-F238E27FC236}">
                <a16:creationId xmlns:a16="http://schemas.microsoft.com/office/drawing/2014/main" id="{A655010B-19C6-470C-B985-88EA0AAAAF43}"/>
              </a:ext>
            </a:extLst>
          </p:cNvPr>
          <p:cNvSpPr/>
          <p:nvPr/>
        </p:nvSpPr>
        <p:spPr bwMode="auto">
          <a:xfrm>
            <a:off x="8302403" y="2740519"/>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OS</a:t>
            </a:r>
            <a:endParaRPr lang="en-US" sz="1200">
              <a:solidFill>
                <a:schemeClr val="tx1"/>
              </a:solidFill>
              <a:cs typeface="Segoe UI" pitchFamily="34" charset="0"/>
            </a:endParaRPr>
          </a:p>
        </p:txBody>
      </p:sp>
      <p:sp>
        <p:nvSpPr>
          <p:cNvPr id="112" name="Rectangle: Rounded Corners 111">
            <a:extLst>
              <a:ext uri="{FF2B5EF4-FFF2-40B4-BE49-F238E27FC236}">
                <a16:creationId xmlns:a16="http://schemas.microsoft.com/office/drawing/2014/main" id="{92E9FC46-AF60-4F37-99A4-4EA99DA1A41A}"/>
              </a:ext>
            </a:extLst>
          </p:cNvPr>
          <p:cNvSpPr/>
          <p:nvPr/>
        </p:nvSpPr>
        <p:spPr bwMode="auto">
          <a:xfrm>
            <a:off x="9341951" y="2346728"/>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App</a:t>
            </a:r>
            <a:endParaRPr lang="en-US" sz="1200">
              <a:solidFill>
                <a:schemeClr val="tx1"/>
              </a:solidFill>
              <a:cs typeface="Segoe UI" pitchFamily="34" charset="0"/>
            </a:endParaRPr>
          </a:p>
        </p:txBody>
      </p:sp>
      <p:sp>
        <p:nvSpPr>
          <p:cNvPr id="113" name="Rectangle: Rounded Corners 112">
            <a:extLst>
              <a:ext uri="{FF2B5EF4-FFF2-40B4-BE49-F238E27FC236}">
                <a16:creationId xmlns:a16="http://schemas.microsoft.com/office/drawing/2014/main" id="{D3872705-6BCC-40AD-A5C6-B1D95DE5E689}"/>
              </a:ext>
            </a:extLst>
          </p:cNvPr>
          <p:cNvSpPr/>
          <p:nvPr/>
        </p:nvSpPr>
        <p:spPr bwMode="auto">
          <a:xfrm>
            <a:off x="9341951" y="2740519"/>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OS</a:t>
            </a:r>
            <a:endParaRPr lang="en-US" sz="1200">
              <a:solidFill>
                <a:schemeClr val="tx1"/>
              </a:solidFill>
              <a:cs typeface="Segoe UI" pitchFamily="34" charset="0"/>
            </a:endParaRPr>
          </a:p>
        </p:txBody>
      </p:sp>
      <p:sp>
        <p:nvSpPr>
          <p:cNvPr id="115" name="Rectangle: Rounded Corners 114">
            <a:extLst>
              <a:ext uri="{FF2B5EF4-FFF2-40B4-BE49-F238E27FC236}">
                <a16:creationId xmlns:a16="http://schemas.microsoft.com/office/drawing/2014/main" id="{BF0208AD-E0D5-4B6F-A8E4-14ADA84F7443}"/>
              </a:ext>
            </a:extLst>
          </p:cNvPr>
          <p:cNvSpPr/>
          <p:nvPr/>
        </p:nvSpPr>
        <p:spPr bwMode="auto">
          <a:xfrm>
            <a:off x="10405149" y="2346728"/>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App</a:t>
            </a:r>
            <a:endParaRPr lang="en-US" sz="1200">
              <a:solidFill>
                <a:schemeClr val="tx1"/>
              </a:solidFill>
              <a:cs typeface="Segoe UI" pitchFamily="34" charset="0"/>
            </a:endParaRPr>
          </a:p>
        </p:txBody>
      </p:sp>
      <p:sp>
        <p:nvSpPr>
          <p:cNvPr id="116" name="Rectangle: Rounded Corners 115">
            <a:extLst>
              <a:ext uri="{FF2B5EF4-FFF2-40B4-BE49-F238E27FC236}">
                <a16:creationId xmlns:a16="http://schemas.microsoft.com/office/drawing/2014/main" id="{8564E020-BC1F-4FB3-87F4-A998F0A4C4F9}"/>
              </a:ext>
            </a:extLst>
          </p:cNvPr>
          <p:cNvSpPr/>
          <p:nvPr/>
        </p:nvSpPr>
        <p:spPr bwMode="auto">
          <a:xfrm>
            <a:off x="10405149" y="2740519"/>
            <a:ext cx="787726" cy="305541"/>
          </a:xfrm>
          <a:prstGeom prst="roundRect">
            <a:avLst>
              <a:gd name="adj" fmla="val 703"/>
            </a:avLst>
          </a:prstGeom>
          <a:solidFill>
            <a:srgbClr val="DADEE4"/>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2004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700">
                <a:solidFill>
                  <a:schemeClr val="tx1"/>
                </a:solidFill>
                <a:cs typeface="Segoe UI" pitchFamily="34" charset="0"/>
              </a:rPr>
              <a:t>OS</a:t>
            </a:r>
            <a:endParaRPr lang="en-US" sz="1200">
              <a:solidFill>
                <a:schemeClr val="tx1"/>
              </a:solidFill>
              <a:cs typeface="Segoe UI" pitchFamily="34" charset="0"/>
            </a:endParaRPr>
          </a:p>
        </p:txBody>
      </p:sp>
      <p:grpSp>
        <p:nvGrpSpPr>
          <p:cNvPr id="5" name="Group 4">
            <a:extLst>
              <a:ext uri="{FF2B5EF4-FFF2-40B4-BE49-F238E27FC236}">
                <a16:creationId xmlns:a16="http://schemas.microsoft.com/office/drawing/2014/main" id="{AA48EFA4-EB86-445E-8322-A3AB1A16D7F6}"/>
              </a:ext>
            </a:extLst>
          </p:cNvPr>
          <p:cNvGrpSpPr/>
          <p:nvPr/>
        </p:nvGrpSpPr>
        <p:grpSpPr>
          <a:xfrm>
            <a:off x="1860495" y="5150756"/>
            <a:ext cx="489927" cy="536158"/>
            <a:chOff x="-159879" y="3757361"/>
            <a:chExt cx="777240" cy="850583"/>
          </a:xfrm>
        </p:grpSpPr>
        <p:sp>
          <p:nvSpPr>
            <p:cNvPr id="91" name="Freeform: Shape 90">
              <a:extLst>
                <a:ext uri="{FF2B5EF4-FFF2-40B4-BE49-F238E27FC236}">
                  <a16:creationId xmlns:a16="http://schemas.microsoft.com/office/drawing/2014/main" id="{800E391C-688A-44C9-84EB-EBFD03F49A1C}"/>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92" name="Freeform: Shape 91">
              <a:extLst>
                <a:ext uri="{FF2B5EF4-FFF2-40B4-BE49-F238E27FC236}">
                  <a16:creationId xmlns:a16="http://schemas.microsoft.com/office/drawing/2014/main" id="{56FDC24C-8A59-432A-BA61-5644B9A56BBF}"/>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94" name="Freeform: Shape 93">
              <a:extLst>
                <a:ext uri="{FF2B5EF4-FFF2-40B4-BE49-F238E27FC236}">
                  <a16:creationId xmlns:a16="http://schemas.microsoft.com/office/drawing/2014/main" id="{F9609995-0AF3-458F-A178-C2C57CB89B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95" name="Group 94">
            <a:extLst>
              <a:ext uri="{FF2B5EF4-FFF2-40B4-BE49-F238E27FC236}">
                <a16:creationId xmlns:a16="http://schemas.microsoft.com/office/drawing/2014/main" id="{3E484BE5-AF35-42AD-96BC-A15448A489D9}"/>
              </a:ext>
            </a:extLst>
          </p:cNvPr>
          <p:cNvGrpSpPr/>
          <p:nvPr/>
        </p:nvGrpSpPr>
        <p:grpSpPr>
          <a:xfrm>
            <a:off x="3275638" y="5150756"/>
            <a:ext cx="489927" cy="536158"/>
            <a:chOff x="-159879" y="3757361"/>
            <a:chExt cx="777240" cy="850583"/>
          </a:xfrm>
        </p:grpSpPr>
        <p:sp>
          <p:nvSpPr>
            <p:cNvPr id="97" name="Freeform: Shape 96">
              <a:extLst>
                <a:ext uri="{FF2B5EF4-FFF2-40B4-BE49-F238E27FC236}">
                  <a16:creationId xmlns:a16="http://schemas.microsoft.com/office/drawing/2014/main" id="{04C76B34-BFC9-401E-A1E8-AAAD2FF4B786}"/>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98" name="Freeform: Shape 97">
              <a:extLst>
                <a:ext uri="{FF2B5EF4-FFF2-40B4-BE49-F238E27FC236}">
                  <a16:creationId xmlns:a16="http://schemas.microsoft.com/office/drawing/2014/main" id="{6672D5F0-2630-49E2-8D16-7F5EFAD0AE15}"/>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01" name="Freeform: Shape 100">
              <a:extLst>
                <a:ext uri="{FF2B5EF4-FFF2-40B4-BE49-F238E27FC236}">
                  <a16:creationId xmlns:a16="http://schemas.microsoft.com/office/drawing/2014/main" id="{8A6CEF7C-8267-41F2-8E23-A7C7B32DD077}"/>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02" name="Group 101">
            <a:extLst>
              <a:ext uri="{FF2B5EF4-FFF2-40B4-BE49-F238E27FC236}">
                <a16:creationId xmlns:a16="http://schemas.microsoft.com/office/drawing/2014/main" id="{5B9F56D4-A28F-458F-9187-EDE28229B769}"/>
              </a:ext>
            </a:extLst>
          </p:cNvPr>
          <p:cNvGrpSpPr/>
          <p:nvPr/>
        </p:nvGrpSpPr>
        <p:grpSpPr>
          <a:xfrm>
            <a:off x="4669008" y="5150756"/>
            <a:ext cx="489927" cy="536158"/>
            <a:chOff x="-159879" y="3757361"/>
            <a:chExt cx="777240" cy="850583"/>
          </a:xfrm>
        </p:grpSpPr>
        <p:sp>
          <p:nvSpPr>
            <p:cNvPr id="107" name="Freeform: Shape 106">
              <a:extLst>
                <a:ext uri="{FF2B5EF4-FFF2-40B4-BE49-F238E27FC236}">
                  <a16:creationId xmlns:a16="http://schemas.microsoft.com/office/drawing/2014/main" id="{87740106-9285-4964-9F49-F5326DF1E5A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10" name="Freeform: Shape 109">
              <a:extLst>
                <a:ext uri="{FF2B5EF4-FFF2-40B4-BE49-F238E27FC236}">
                  <a16:creationId xmlns:a16="http://schemas.microsoft.com/office/drawing/2014/main" id="{DCBA5C54-E508-4028-8574-63A3F74CE7F2}"/>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18" name="Freeform: Shape 117">
              <a:extLst>
                <a:ext uri="{FF2B5EF4-FFF2-40B4-BE49-F238E27FC236}">
                  <a16:creationId xmlns:a16="http://schemas.microsoft.com/office/drawing/2014/main" id="{39808A11-07F0-4497-9390-A076188BB814}"/>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19" name="Group 118">
            <a:extLst>
              <a:ext uri="{FF2B5EF4-FFF2-40B4-BE49-F238E27FC236}">
                <a16:creationId xmlns:a16="http://schemas.microsoft.com/office/drawing/2014/main" id="{32B5DB61-71B2-44DA-B106-5E5ACF533924}"/>
              </a:ext>
            </a:extLst>
          </p:cNvPr>
          <p:cNvGrpSpPr/>
          <p:nvPr/>
        </p:nvGrpSpPr>
        <p:grpSpPr>
          <a:xfrm>
            <a:off x="7372575" y="5116253"/>
            <a:ext cx="296774" cy="324778"/>
            <a:chOff x="-159879" y="3757361"/>
            <a:chExt cx="777240" cy="850583"/>
          </a:xfrm>
        </p:grpSpPr>
        <p:sp>
          <p:nvSpPr>
            <p:cNvPr id="120" name="Freeform: Shape 119">
              <a:extLst>
                <a:ext uri="{FF2B5EF4-FFF2-40B4-BE49-F238E27FC236}">
                  <a16:creationId xmlns:a16="http://schemas.microsoft.com/office/drawing/2014/main" id="{5C881274-42D6-431F-AB22-6B81D75C5267}"/>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21" name="Freeform: Shape 120">
              <a:extLst>
                <a:ext uri="{FF2B5EF4-FFF2-40B4-BE49-F238E27FC236}">
                  <a16:creationId xmlns:a16="http://schemas.microsoft.com/office/drawing/2014/main" id="{934987B8-FDBB-4535-AC15-33226EC9557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27" name="Freeform: Shape 126">
              <a:extLst>
                <a:ext uri="{FF2B5EF4-FFF2-40B4-BE49-F238E27FC236}">
                  <a16:creationId xmlns:a16="http://schemas.microsoft.com/office/drawing/2014/main" id="{E462DBC9-ED38-48DD-B4AA-F3728402275B}"/>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28" name="Group 127">
            <a:extLst>
              <a:ext uri="{FF2B5EF4-FFF2-40B4-BE49-F238E27FC236}">
                <a16:creationId xmlns:a16="http://schemas.microsoft.com/office/drawing/2014/main" id="{BCB2F4AE-CFA6-43AD-8B02-35E55082916B}"/>
              </a:ext>
            </a:extLst>
          </p:cNvPr>
          <p:cNvGrpSpPr/>
          <p:nvPr/>
        </p:nvGrpSpPr>
        <p:grpSpPr>
          <a:xfrm>
            <a:off x="8778370" y="5116253"/>
            <a:ext cx="296774" cy="324778"/>
            <a:chOff x="-159879" y="3757361"/>
            <a:chExt cx="777240" cy="850583"/>
          </a:xfrm>
        </p:grpSpPr>
        <p:sp>
          <p:nvSpPr>
            <p:cNvPr id="129" name="Freeform: Shape 128">
              <a:extLst>
                <a:ext uri="{FF2B5EF4-FFF2-40B4-BE49-F238E27FC236}">
                  <a16:creationId xmlns:a16="http://schemas.microsoft.com/office/drawing/2014/main" id="{55D23931-2193-47A5-8F5F-D32F0AEC2A12}"/>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30" name="Freeform: Shape 129">
              <a:extLst>
                <a:ext uri="{FF2B5EF4-FFF2-40B4-BE49-F238E27FC236}">
                  <a16:creationId xmlns:a16="http://schemas.microsoft.com/office/drawing/2014/main" id="{0D6FFE43-6FA4-4FAC-B2CD-42E6530543CC}"/>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31" name="Freeform: Shape 130">
              <a:extLst>
                <a:ext uri="{FF2B5EF4-FFF2-40B4-BE49-F238E27FC236}">
                  <a16:creationId xmlns:a16="http://schemas.microsoft.com/office/drawing/2014/main" id="{CA746581-E84F-4B9C-948C-89DEC22364D9}"/>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32" name="Group 131">
            <a:extLst>
              <a:ext uri="{FF2B5EF4-FFF2-40B4-BE49-F238E27FC236}">
                <a16:creationId xmlns:a16="http://schemas.microsoft.com/office/drawing/2014/main" id="{2355457C-2B0C-4ECF-AA16-ACFFB04AB3FB}"/>
              </a:ext>
            </a:extLst>
          </p:cNvPr>
          <p:cNvGrpSpPr/>
          <p:nvPr/>
        </p:nvGrpSpPr>
        <p:grpSpPr>
          <a:xfrm>
            <a:off x="10182628" y="5116253"/>
            <a:ext cx="296774" cy="324778"/>
            <a:chOff x="-159879" y="3757361"/>
            <a:chExt cx="777240" cy="850583"/>
          </a:xfrm>
        </p:grpSpPr>
        <p:sp>
          <p:nvSpPr>
            <p:cNvPr id="133" name="Freeform: Shape 132">
              <a:extLst>
                <a:ext uri="{FF2B5EF4-FFF2-40B4-BE49-F238E27FC236}">
                  <a16:creationId xmlns:a16="http://schemas.microsoft.com/office/drawing/2014/main" id="{B38C4D16-D694-4A46-A16E-A15900260833}"/>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34" name="Freeform: Shape 133">
              <a:extLst>
                <a:ext uri="{FF2B5EF4-FFF2-40B4-BE49-F238E27FC236}">
                  <a16:creationId xmlns:a16="http://schemas.microsoft.com/office/drawing/2014/main" id="{5FF51D38-5353-43C9-8405-5AA96D2D2DFE}"/>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35" name="Freeform: Shape 134">
              <a:extLst>
                <a:ext uri="{FF2B5EF4-FFF2-40B4-BE49-F238E27FC236}">
                  <a16:creationId xmlns:a16="http://schemas.microsoft.com/office/drawing/2014/main" id="{662B7310-83D3-431B-AAE3-7361E545167D}"/>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3" name="Group 12">
            <a:extLst>
              <a:ext uri="{FF2B5EF4-FFF2-40B4-BE49-F238E27FC236}">
                <a16:creationId xmlns:a16="http://schemas.microsoft.com/office/drawing/2014/main" id="{7EA0ACBE-8A53-45B5-9CDA-AF69720D6CBB}"/>
              </a:ext>
            </a:extLst>
          </p:cNvPr>
          <p:cNvGrpSpPr/>
          <p:nvPr/>
        </p:nvGrpSpPr>
        <p:grpSpPr>
          <a:xfrm>
            <a:off x="7035267" y="6041877"/>
            <a:ext cx="246790" cy="249356"/>
            <a:chOff x="882651" y="200026"/>
            <a:chExt cx="763587" cy="771525"/>
          </a:xfrm>
        </p:grpSpPr>
        <p:sp>
          <p:nvSpPr>
            <p:cNvPr id="9" name="Freeform 5">
              <a:extLst>
                <a:ext uri="{FF2B5EF4-FFF2-40B4-BE49-F238E27FC236}">
                  <a16:creationId xmlns:a16="http://schemas.microsoft.com/office/drawing/2014/main" id="{61AB900A-2ACD-42B8-B8F6-B2F0248512A6}"/>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E1996704-C031-44EF-96C5-ABC05887C674}"/>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91C88A70-C074-4511-A1CD-43EB36E96D7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8">
              <a:extLst>
                <a:ext uri="{FF2B5EF4-FFF2-40B4-BE49-F238E27FC236}">
                  <a16:creationId xmlns:a16="http://schemas.microsoft.com/office/drawing/2014/main" id="{0F17B6E0-B4FC-412B-84C3-59385F7CA6CD}"/>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8" name="Group 77">
            <a:extLst>
              <a:ext uri="{FF2B5EF4-FFF2-40B4-BE49-F238E27FC236}">
                <a16:creationId xmlns:a16="http://schemas.microsoft.com/office/drawing/2014/main" id="{50EDEA7C-69F6-4CD3-905C-F5CB76F47430}"/>
              </a:ext>
            </a:extLst>
          </p:cNvPr>
          <p:cNvGrpSpPr/>
          <p:nvPr/>
        </p:nvGrpSpPr>
        <p:grpSpPr>
          <a:xfrm>
            <a:off x="7059535" y="5638791"/>
            <a:ext cx="143356" cy="146238"/>
            <a:chOff x="893763" y="-434975"/>
            <a:chExt cx="869950" cy="869950"/>
          </a:xfrm>
        </p:grpSpPr>
        <p:sp>
          <p:nvSpPr>
            <p:cNvPr id="17" name="Freeform 12">
              <a:extLst>
                <a:ext uri="{FF2B5EF4-FFF2-40B4-BE49-F238E27FC236}">
                  <a16:creationId xmlns:a16="http://schemas.microsoft.com/office/drawing/2014/main" id="{5813B93D-2696-463A-BED6-C1E06D8AA71B}"/>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3">
              <a:extLst>
                <a:ext uri="{FF2B5EF4-FFF2-40B4-BE49-F238E27FC236}">
                  <a16:creationId xmlns:a16="http://schemas.microsoft.com/office/drawing/2014/main" id="{15A123DA-69A5-4658-AFC4-C9135DEA0886}"/>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423C41F9-1405-4C4C-B51C-F4E24B02119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5">
              <a:extLst>
                <a:ext uri="{FF2B5EF4-FFF2-40B4-BE49-F238E27FC236}">
                  <a16:creationId xmlns:a16="http://schemas.microsoft.com/office/drawing/2014/main" id="{25DA60EF-0F97-4BE0-B8EE-866E6D0ACC00}"/>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6">
              <a:extLst>
                <a:ext uri="{FF2B5EF4-FFF2-40B4-BE49-F238E27FC236}">
                  <a16:creationId xmlns:a16="http://schemas.microsoft.com/office/drawing/2014/main" id="{F4116E0F-77E6-46BF-8619-6C793424B931}"/>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7">
              <a:extLst>
                <a:ext uri="{FF2B5EF4-FFF2-40B4-BE49-F238E27FC236}">
                  <a16:creationId xmlns:a16="http://schemas.microsoft.com/office/drawing/2014/main" id="{9501C936-6D80-480C-8AAA-54AF5189946D}"/>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9A691911-DC76-426E-A5FD-EF5BED56F884}"/>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19">
              <a:extLst>
                <a:ext uri="{FF2B5EF4-FFF2-40B4-BE49-F238E27FC236}">
                  <a16:creationId xmlns:a16="http://schemas.microsoft.com/office/drawing/2014/main" id="{95351014-8F39-4028-8EF2-C6538B9A34F5}"/>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20">
              <a:extLst>
                <a:ext uri="{FF2B5EF4-FFF2-40B4-BE49-F238E27FC236}">
                  <a16:creationId xmlns:a16="http://schemas.microsoft.com/office/drawing/2014/main" id="{49CF9260-D4BF-4D70-B95A-4F7D92C856FE}"/>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22">
              <a:extLst>
                <a:ext uri="{FF2B5EF4-FFF2-40B4-BE49-F238E27FC236}">
                  <a16:creationId xmlns:a16="http://schemas.microsoft.com/office/drawing/2014/main" id="{FBA6336E-E33A-45E0-9B2C-2DD69368581B}"/>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23">
              <a:extLst>
                <a:ext uri="{FF2B5EF4-FFF2-40B4-BE49-F238E27FC236}">
                  <a16:creationId xmlns:a16="http://schemas.microsoft.com/office/drawing/2014/main" id="{C92308F8-B80F-4077-9262-648B575A285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24">
              <a:extLst>
                <a:ext uri="{FF2B5EF4-FFF2-40B4-BE49-F238E27FC236}">
                  <a16:creationId xmlns:a16="http://schemas.microsoft.com/office/drawing/2014/main" id="{7C584CE6-BBAC-4CB2-ACA4-1CF84C6C62B4}"/>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25">
              <a:extLst>
                <a:ext uri="{FF2B5EF4-FFF2-40B4-BE49-F238E27FC236}">
                  <a16:creationId xmlns:a16="http://schemas.microsoft.com/office/drawing/2014/main" id="{DEC19865-0AED-44B7-AF04-57C2E6C72A40}"/>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26">
              <a:extLst>
                <a:ext uri="{FF2B5EF4-FFF2-40B4-BE49-F238E27FC236}">
                  <a16:creationId xmlns:a16="http://schemas.microsoft.com/office/drawing/2014/main" id="{6AEBEC9A-4280-4EFC-9B27-F6C847579C4B}"/>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8" name="Group 137">
            <a:extLst>
              <a:ext uri="{FF2B5EF4-FFF2-40B4-BE49-F238E27FC236}">
                <a16:creationId xmlns:a16="http://schemas.microsoft.com/office/drawing/2014/main" id="{435CDDAF-B27A-48A1-8EF8-87A9DBF2AEAB}"/>
              </a:ext>
            </a:extLst>
          </p:cNvPr>
          <p:cNvGrpSpPr/>
          <p:nvPr/>
        </p:nvGrpSpPr>
        <p:grpSpPr>
          <a:xfrm>
            <a:off x="8471051" y="5638791"/>
            <a:ext cx="143356" cy="146238"/>
            <a:chOff x="893763" y="-434975"/>
            <a:chExt cx="869950" cy="869950"/>
          </a:xfrm>
        </p:grpSpPr>
        <p:sp>
          <p:nvSpPr>
            <p:cNvPr id="139" name="Freeform 12">
              <a:extLst>
                <a:ext uri="{FF2B5EF4-FFF2-40B4-BE49-F238E27FC236}">
                  <a16:creationId xmlns:a16="http://schemas.microsoft.com/office/drawing/2014/main" id="{E7F830BA-5984-4BE4-B0BF-86D694048EF5}"/>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Rectangle 13">
              <a:extLst>
                <a:ext uri="{FF2B5EF4-FFF2-40B4-BE49-F238E27FC236}">
                  <a16:creationId xmlns:a16="http://schemas.microsoft.com/office/drawing/2014/main" id="{55AF047E-43D5-41D0-A42A-EFB19BA3A36C}"/>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14">
              <a:extLst>
                <a:ext uri="{FF2B5EF4-FFF2-40B4-BE49-F238E27FC236}">
                  <a16:creationId xmlns:a16="http://schemas.microsoft.com/office/drawing/2014/main" id="{D7BE00D2-66D4-400A-873D-ADBBEFE33E39}"/>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15">
              <a:extLst>
                <a:ext uri="{FF2B5EF4-FFF2-40B4-BE49-F238E27FC236}">
                  <a16:creationId xmlns:a16="http://schemas.microsoft.com/office/drawing/2014/main" id="{47C450F5-8553-4740-BD08-60EE303CEDB6}"/>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16">
              <a:extLst>
                <a:ext uri="{FF2B5EF4-FFF2-40B4-BE49-F238E27FC236}">
                  <a16:creationId xmlns:a16="http://schemas.microsoft.com/office/drawing/2014/main" id="{A6AF7E90-8AB1-4062-8D3D-5596FE5751DD}"/>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7">
              <a:extLst>
                <a:ext uri="{FF2B5EF4-FFF2-40B4-BE49-F238E27FC236}">
                  <a16:creationId xmlns:a16="http://schemas.microsoft.com/office/drawing/2014/main" id="{1E4EBA6D-73EC-4BBA-8CB9-1DEA90900FA5}"/>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18">
              <a:extLst>
                <a:ext uri="{FF2B5EF4-FFF2-40B4-BE49-F238E27FC236}">
                  <a16:creationId xmlns:a16="http://schemas.microsoft.com/office/drawing/2014/main" id="{072EAD15-63AC-4C35-85D1-8F663DB891BB}"/>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19">
              <a:extLst>
                <a:ext uri="{FF2B5EF4-FFF2-40B4-BE49-F238E27FC236}">
                  <a16:creationId xmlns:a16="http://schemas.microsoft.com/office/drawing/2014/main" id="{080DB07C-12D1-4A4E-95C5-B11C21707DB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20">
              <a:extLst>
                <a:ext uri="{FF2B5EF4-FFF2-40B4-BE49-F238E27FC236}">
                  <a16:creationId xmlns:a16="http://schemas.microsoft.com/office/drawing/2014/main" id="{7EAC4E5F-EB24-4AAB-9B83-0F1A96F5E79F}"/>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22">
              <a:extLst>
                <a:ext uri="{FF2B5EF4-FFF2-40B4-BE49-F238E27FC236}">
                  <a16:creationId xmlns:a16="http://schemas.microsoft.com/office/drawing/2014/main" id="{080E018B-6E95-4CD0-A153-023A015F1D10}"/>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23">
              <a:extLst>
                <a:ext uri="{FF2B5EF4-FFF2-40B4-BE49-F238E27FC236}">
                  <a16:creationId xmlns:a16="http://schemas.microsoft.com/office/drawing/2014/main" id="{08204330-1BFB-4366-ADD8-1CB1F37399A1}"/>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24">
              <a:extLst>
                <a:ext uri="{FF2B5EF4-FFF2-40B4-BE49-F238E27FC236}">
                  <a16:creationId xmlns:a16="http://schemas.microsoft.com/office/drawing/2014/main" id="{14449E96-8F80-4C4D-967F-E59158110378}"/>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25">
              <a:extLst>
                <a:ext uri="{FF2B5EF4-FFF2-40B4-BE49-F238E27FC236}">
                  <a16:creationId xmlns:a16="http://schemas.microsoft.com/office/drawing/2014/main" id="{C692BB46-92F7-4DC8-9163-CA8A65DC89A4}"/>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26">
              <a:extLst>
                <a:ext uri="{FF2B5EF4-FFF2-40B4-BE49-F238E27FC236}">
                  <a16:creationId xmlns:a16="http://schemas.microsoft.com/office/drawing/2014/main" id="{CDF8EEB5-350A-4C95-8DE4-7ED4A68357A6}"/>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3" name="Group 152">
            <a:extLst>
              <a:ext uri="{FF2B5EF4-FFF2-40B4-BE49-F238E27FC236}">
                <a16:creationId xmlns:a16="http://schemas.microsoft.com/office/drawing/2014/main" id="{2DDF4D68-C0DE-4622-BF03-1F0AD7060542}"/>
              </a:ext>
            </a:extLst>
          </p:cNvPr>
          <p:cNvGrpSpPr/>
          <p:nvPr/>
        </p:nvGrpSpPr>
        <p:grpSpPr>
          <a:xfrm>
            <a:off x="9871226" y="5638791"/>
            <a:ext cx="143356" cy="146238"/>
            <a:chOff x="893763" y="-434975"/>
            <a:chExt cx="869950" cy="869950"/>
          </a:xfrm>
        </p:grpSpPr>
        <p:sp>
          <p:nvSpPr>
            <p:cNvPr id="154" name="Freeform 12">
              <a:extLst>
                <a:ext uri="{FF2B5EF4-FFF2-40B4-BE49-F238E27FC236}">
                  <a16:creationId xmlns:a16="http://schemas.microsoft.com/office/drawing/2014/main" id="{CD0C5C21-8894-41C5-A114-2C204F2863C1}"/>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1C651E7-26FB-471F-80A0-97B0D36F6903}"/>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14">
              <a:extLst>
                <a:ext uri="{FF2B5EF4-FFF2-40B4-BE49-F238E27FC236}">
                  <a16:creationId xmlns:a16="http://schemas.microsoft.com/office/drawing/2014/main" id="{AA28F965-901D-4F6A-AE19-4CC3B4C1AA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15">
              <a:extLst>
                <a:ext uri="{FF2B5EF4-FFF2-40B4-BE49-F238E27FC236}">
                  <a16:creationId xmlns:a16="http://schemas.microsoft.com/office/drawing/2014/main" id="{F1C69F02-C3A3-4E7F-98AE-303BB806910A}"/>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16">
              <a:extLst>
                <a:ext uri="{FF2B5EF4-FFF2-40B4-BE49-F238E27FC236}">
                  <a16:creationId xmlns:a16="http://schemas.microsoft.com/office/drawing/2014/main" id="{3795209A-70CF-44BE-946C-B3284938C87F}"/>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17">
              <a:extLst>
                <a:ext uri="{FF2B5EF4-FFF2-40B4-BE49-F238E27FC236}">
                  <a16:creationId xmlns:a16="http://schemas.microsoft.com/office/drawing/2014/main" id="{4B9A57D7-7666-47EA-9069-80AF13D22310}"/>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18">
              <a:extLst>
                <a:ext uri="{FF2B5EF4-FFF2-40B4-BE49-F238E27FC236}">
                  <a16:creationId xmlns:a16="http://schemas.microsoft.com/office/drawing/2014/main" id="{5F23D7E0-F0CE-44AE-A5CA-265F6BF52A72}"/>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19">
              <a:extLst>
                <a:ext uri="{FF2B5EF4-FFF2-40B4-BE49-F238E27FC236}">
                  <a16:creationId xmlns:a16="http://schemas.microsoft.com/office/drawing/2014/main" id="{24C81469-F1D1-464B-98B4-A495D066ABF2}"/>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20">
              <a:extLst>
                <a:ext uri="{FF2B5EF4-FFF2-40B4-BE49-F238E27FC236}">
                  <a16:creationId xmlns:a16="http://schemas.microsoft.com/office/drawing/2014/main" id="{D592DC77-4478-4C3D-A6FD-55F8A0656D75}"/>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22">
              <a:extLst>
                <a:ext uri="{FF2B5EF4-FFF2-40B4-BE49-F238E27FC236}">
                  <a16:creationId xmlns:a16="http://schemas.microsoft.com/office/drawing/2014/main" id="{60DA187E-3F83-458A-BDA3-C6A3C3675044}"/>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23">
              <a:extLst>
                <a:ext uri="{FF2B5EF4-FFF2-40B4-BE49-F238E27FC236}">
                  <a16:creationId xmlns:a16="http://schemas.microsoft.com/office/drawing/2014/main" id="{713E7562-57E9-4666-97AA-05E64F68250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24">
              <a:extLst>
                <a:ext uri="{FF2B5EF4-FFF2-40B4-BE49-F238E27FC236}">
                  <a16:creationId xmlns:a16="http://schemas.microsoft.com/office/drawing/2014/main" id="{2976B159-9A07-4D11-9C15-C427F1774561}"/>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25">
              <a:extLst>
                <a:ext uri="{FF2B5EF4-FFF2-40B4-BE49-F238E27FC236}">
                  <a16:creationId xmlns:a16="http://schemas.microsoft.com/office/drawing/2014/main" id="{2D45AD15-C8D5-4162-8DE7-981D6EBAFDAE}"/>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26">
              <a:extLst>
                <a:ext uri="{FF2B5EF4-FFF2-40B4-BE49-F238E27FC236}">
                  <a16:creationId xmlns:a16="http://schemas.microsoft.com/office/drawing/2014/main" id="{4BFED783-C3B1-4F69-A2F5-08F21783ED74}"/>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8" name="Group 167">
            <a:extLst>
              <a:ext uri="{FF2B5EF4-FFF2-40B4-BE49-F238E27FC236}">
                <a16:creationId xmlns:a16="http://schemas.microsoft.com/office/drawing/2014/main" id="{A241511F-24B3-43F1-9CC5-D228FAC2E68C}"/>
              </a:ext>
            </a:extLst>
          </p:cNvPr>
          <p:cNvGrpSpPr/>
          <p:nvPr/>
        </p:nvGrpSpPr>
        <p:grpSpPr>
          <a:xfrm>
            <a:off x="2750725" y="2757451"/>
            <a:ext cx="259176" cy="264384"/>
            <a:chOff x="893763" y="-434975"/>
            <a:chExt cx="869950" cy="869950"/>
          </a:xfrm>
        </p:grpSpPr>
        <p:sp>
          <p:nvSpPr>
            <p:cNvPr id="169" name="Freeform 12">
              <a:extLst>
                <a:ext uri="{FF2B5EF4-FFF2-40B4-BE49-F238E27FC236}">
                  <a16:creationId xmlns:a16="http://schemas.microsoft.com/office/drawing/2014/main" id="{68C5B4CE-E4FE-4C2E-9671-5926F6E1D9D9}"/>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3">
              <a:extLst>
                <a:ext uri="{FF2B5EF4-FFF2-40B4-BE49-F238E27FC236}">
                  <a16:creationId xmlns:a16="http://schemas.microsoft.com/office/drawing/2014/main" id="{46EBC802-8C1E-4DB9-A80F-D3A6E710BC78}"/>
                </a:ext>
              </a:extLst>
            </p:cNvPr>
            <p:cNvSpPr>
              <a:spLocks noChangeArrowheads="1"/>
            </p:cNvSpPr>
            <p:nvPr/>
          </p:nvSpPr>
          <p:spPr bwMode="auto">
            <a:xfrm>
              <a:off x="1006475" y="-325438"/>
              <a:ext cx="641350" cy="650876"/>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14">
              <a:extLst>
                <a:ext uri="{FF2B5EF4-FFF2-40B4-BE49-F238E27FC236}">
                  <a16:creationId xmlns:a16="http://schemas.microsoft.com/office/drawing/2014/main" id="{EEF3816F-65D4-4F35-B9EA-6253851B2025}"/>
                </a:ext>
              </a:extLst>
            </p:cNvPr>
            <p:cNvSpPr>
              <a:spLocks noChangeShapeType="1"/>
            </p:cNvSpPr>
            <p:nvPr/>
          </p:nvSpPr>
          <p:spPr bwMode="auto">
            <a:xfrm flipV="1">
              <a:off x="111918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15">
              <a:extLst>
                <a:ext uri="{FF2B5EF4-FFF2-40B4-BE49-F238E27FC236}">
                  <a16:creationId xmlns:a16="http://schemas.microsoft.com/office/drawing/2014/main" id="{99527B1A-A21D-4013-B147-CE77490F1CA1}"/>
                </a:ext>
              </a:extLst>
            </p:cNvPr>
            <p:cNvSpPr>
              <a:spLocks noChangeShapeType="1"/>
            </p:cNvSpPr>
            <p:nvPr/>
          </p:nvSpPr>
          <p:spPr bwMode="auto">
            <a:xfrm flipV="1">
              <a:off x="1325563"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16">
              <a:extLst>
                <a:ext uri="{FF2B5EF4-FFF2-40B4-BE49-F238E27FC236}">
                  <a16:creationId xmlns:a16="http://schemas.microsoft.com/office/drawing/2014/main" id="{7BE68B0A-B2DC-4E9B-9071-1004E094BFE4}"/>
                </a:ext>
              </a:extLst>
            </p:cNvPr>
            <p:cNvSpPr>
              <a:spLocks noChangeShapeType="1"/>
            </p:cNvSpPr>
            <p:nvPr/>
          </p:nvSpPr>
          <p:spPr bwMode="auto">
            <a:xfrm flipV="1">
              <a:off x="1531938" y="-434975"/>
              <a:ext cx="0" cy="98425"/>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17">
              <a:extLst>
                <a:ext uri="{FF2B5EF4-FFF2-40B4-BE49-F238E27FC236}">
                  <a16:creationId xmlns:a16="http://schemas.microsoft.com/office/drawing/2014/main" id="{E3C82854-DD56-4095-8DE6-101B06269BEC}"/>
                </a:ext>
              </a:extLst>
            </p:cNvPr>
            <p:cNvSpPr>
              <a:spLocks noChangeShapeType="1"/>
            </p:cNvSpPr>
            <p:nvPr/>
          </p:nvSpPr>
          <p:spPr bwMode="auto">
            <a:xfrm flipV="1">
              <a:off x="111918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8">
              <a:extLst>
                <a:ext uri="{FF2B5EF4-FFF2-40B4-BE49-F238E27FC236}">
                  <a16:creationId xmlns:a16="http://schemas.microsoft.com/office/drawing/2014/main" id="{888F2497-117B-4E09-9FC8-48FFC9408EEF}"/>
                </a:ext>
              </a:extLst>
            </p:cNvPr>
            <p:cNvSpPr>
              <a:spLocks noChangeShapeType="1"/>
            </p:cNvSpPr>
            <p:nvPr/>
          </p:nvSpPr>
          <p:spPr bwMode="auto">
            <a:xfrm flipV="1">
              <a:off x="1325563"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19">
              <a:extLst>
                <a:ext uri="{FF2B5EF4-FFF2-40B4-BE49-F238E27FC236}">
                  <a16:creationId xmlns:a16="http://schemas.microsoft.com/office/drawing/2014/main" id="{90257D77-D4B6-4F3D-A9E9-261BFB6F2E80}"/>
                </a:ext>
              </a:extLst>
            </p:cNvPr>
            <p:cNvSpPr>
              <a:spLocks noChangeShapeType="1"/>
            </p:cNvSpPr>
            <p:nvPr/>
          </p:nvSpPr>
          <p:spPr bwMode="auto">
            <a:xfrm flipV="1">
              <a:off x="1531938" y="333375"/>
              <a:ext cx="0" cy="10160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20">
              <a:extLst>
                <a:ext uri="{FF2B5EF4-FFF2-40B4-BE49-F238E27FC236}">
                  <a16:creationId xmlns:a16="http://schemas.microsoft.com/office/drawing/2014/main" id="{C2ED882D-21A0-4034-A7DB-51D5062D5A66}"/>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22">
              <a:extLst>
                <a:ext uri="{FF2B5EF4-FFF2-40B4-BE49-F238E27FC236}">
                  <a16:creationId xmlns:a16="http://schemas.microsoft.com/office/drawing/2014/main" id="{9A39EB23-DEC3-4A91-A262-B84E039DC878}"/>
                </a:ext>
              </a:extLst>
            </p:cNvPr>
            <p:cNvSpPr>
              <a:spLocks noChangeShapeType="1"/>
            </p:cNvSpPr>
            <p:nvPr/>
          </p:nvSpPr>
          <p:spPr bwMode="auto">
            <a:xfrm>
              <a:off x="1662113" y="0"/>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23">
              <a:extLst>
                <a:ext uri="{FF2B5EF4-FFF2-40B4-BE49-F238E27FC236}">
                  <a16:creationId xmlns:a16="http://schemas.microsoft.com/office/drawing/2014/main" id="{898BEF5F-060E-4476-A087-F8D2007A0EDC}"/>
                </a:ext>
              </a:extLst>
            </p:cNvPr>
            <p:cNvSpPr>
              <a:spLocks noChangeShapeType="1"/>
            </p:cNvSpPr>
            <p:nvPr/>
          </p:nvSpPr>
          <p:spPr bwMode="auto">
            <a:xfrm>
              <a:off x="1662113" y="206375"/>
              <a:ext cx="1016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24">
              <a:extLst>
                <a:ext uri="{FF2B5EF4-FFF2-40B4-BE49-F238E27FC236}">
                  <a16:creationId xmlns:a16="http://schemas.microsoft.com/office/drawing/2014/main" id="{A990858B-955C-4DF8-AD20-043E48C8B9EF}"/>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25">
              <a:extLst>
                <a:ext uri="{FF2B5EF4-FFF2-40B4-BE49-F238E27FC236}">
                  <a16:creationId xmlns:a16="http://schemas.microsoft.com/office/drawing/2014/main" id="{76134822-0AA5-4C4A-B174-409BD3BCD77D}"/>
                </a:ext>
              </a:extLst>
            </p:cNvPr>
            <p:cNvSpPr>
              <a:spLocks noChangeShapeType="1"/>
            </p:cNvSpPr>
            <p:nvPr/>
          </p:nvSpPr>
          <p:spPr bwMode="auto">
            <a:xfrm>
              <a:off x="893763" y="0"/>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26">
              <a:extLst>
                <a:ext uri="{FF2B5EF4-FFF2-40B4-BE49-F238E27FC236}">
                  <a16:creationId xmlns:a16="http://schemas.microsoft.com/office/drawing/2014/main" id="{05603068-005A-47E4-AB91-428774B577E7}"/>
                </a:ext>
              </a:extLst>
            </p:cNvPr>
            <p:cNvSpPr>
              <a:spLocks noChangeShapeType="1"/>
            </p:cNvSpPr>
            <p:nvPr/>
          </p:nvSpPr>
          <p:spPr bwMode="auto">
            <a:xfrm>
              <a:off x="893763" y="206375"/>
              <a:ext cx="98425"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3" name="Group 182">
            <a:extLst>
              <a:ext uri="{FF2B5EF4-FFF2-40B4-BE49-F238E27FC236}">
                <a16:creationId xmlns:a16="http://schemas.microsoft.com/office/drawing/2014/main" id="{03C4CA92-8D40-427E-9600-82B9926C0A3D}"/>
              </a:ext>
            </a:extLst>
          </p:cNvPr>
          <p:cNvGrpSpPr/>
          <p:nvPr/>
        </p:nvGrpSpPr>
        <p:grpSpPr>
          <a:xfrm>
            <a:off x="4201973" y="2330926"/>
            <a:ext cx="162635" cy="177982"/>
            <a:chOff x="-159879" y="3757361"/>
            <a:chExt cx="777240" cy="850583"/>
          </a:xfrm>
        </p:grpSpPr>
        <p:sp>
          <p:nvSpPr>
            <p:cNvPr id="184" name="Freeform: Shape 183">
              <a:extLst>
                <a:ext uri="{FF2B5EF4-FFF2-40B4-BE49-F238E27FC236}">
                  <a16:creationId xmlns:a16="http://schemas.microsoft.com/office/drawing/2014/main" id="{1509B89E-0300-4646-AB5A-379DAC29C555}"/>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85" name="Freeform: Shape 184">
              <a:extLst>
                <a:ext uri="{FF2B5EF4-FFF2-40B4-BE49-F238E27FC236}">
                  <a16:creationId xmlns:a16="http://schemas.microsoft.com/office/drawing/2014/main" id="{FAD857DC-5248-4AEA-BE5C-8AB506D39887}"/>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86" name="Freeform: Shape 185">
              <a:extLst>
                <a:ext uri="{FF2B5EF4-FFF2-40B4-BE49-F238E27FC236}">
                  <a16:creationId xmlns:a16="http://schemas.microsoft.com/office/drawing/2014/main" id="{E6CB25B5-2BDD-41D0-9743-11B4B7DC197A}"/>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87" name="Group 186">
            <a:extLst>
              <a:ext uri="{FF2B5EF4-FFF2-40B4-BE49-F238E27FC236}">
                <a16:creationId xmlns:a16="http://schemas.microsoft.com/office/drawing/2014/main" id="{EF0B1F6D-9565-4ABA-AB14-9858DEECAB4F}"/>
              </a:ext>
            </a:extLst>
          </p:cNvPr>
          <p:cNvGrpSpPr/>
          <p:nvPr/>
        </p:nvGrpSpPr>
        <p:grpSpPr>
          <a:xfrm>
            <a:off x="4778373" y="2330926"/>
            <a:ext cx="162635" cy="177982"/>
            <a:chOff x="-159879" y="3757361"/>
            <a:chExt cx="777240" cy="850583"/>
          </a:xfrm>
        </p:grpSpPr>
        <p:sp>
          <p:nvSpPr>
            <p:cNvPr id="188" name="Freeform: Shape 187">
              <a:extLst>
                <a:ext uri="{FF2B5EF4-FFF2-40B4-BE49-F238E27FC236}">
                  <a16:creationId xmlns:a16="http://schemas.microsoft.com/office/drawing/2014/main" id="{F91C8301-9097-4FB8-80F9-7AB1AEE648F1}"/>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89" name="Freeform: Shape 188">
              <a:extLst>
                <a:ext uri="{FF2B5EF4-FFF2-40B4-BE49-F238E27FC236}">
                  <a16:creationId xmlns:a16="http://schemas.microsoft.com/office/drawing/2014/main" id="{2F6372DA-CE74-43F6-93F4-F6AFE63FC7CB}"/>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90" name="Freeform: Shape 189">
              <a:extLst>
                <a:ext uri="{FF2B5EF4-FFF2-40B4-BE49-F238E27FC236}">
                  <a16:creationId xmlns:a16="http://schemas.microsoft.com/office/drawing/2014/main" id="{2D077A1B-A45C-487B-B03D-0F92FA785870}"/>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191" name="Group 190">
            <a:extLst>
              <a:ext uri="{FF2B5EF4-FFF2-40B4-BE49-F238E27FC236}">
                <a16:creationId xmlns:a16="http://schemas.microsoft.com/office/drawing/2014/main" id="{12CE5A20-CDDE-47EA-B204-A91F994D8C1D}"/>
              </a:ext>
            </a:extLst>
          </p:cNvPr>
          <p:cNvGrpSpPr/>
          <p:nvPr/>
        </p:nvGrpSpPr>
        <p:grpSpPr>
          <a:xfrm>
            <a:off x="5351292" y="2330926"/>
            <a:ext cx="162635" cy="177982"/>
            <a:chOff x="-159879" y="3757361"/>
            <a:chExt cx="777240" cy="850583"/>
          </a:xfrm>
        </p:grpSpPr>
        <p:sp>
          <p:nvSpPr>
            <p:cNvPr id="192" name="Freeform: Shape 191">
              <a:extLst>
                <a:ext uri="{FF2B5EF4-FFF2-40B4-BE49-F238E27FC236}">
                  <a16:creationId xmlns:a16="http://schemas.microsoft.com/office/drawing/2014/main" id="{7636F483-A14E-4B93-87CA-6C12DC48CBF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tx1"/>
              </a:solidFill>
              <a:prstDash val="solid"/>
              <a:round/>
            </a:ln>
          </p:spPr>
          <p:txBody>
            <a:bodyPr/>
            <a:lstStyle/>
            <a:p>
              <a:endParaRPr lang="en-US"/>
            </a:p>
          </p:txBody>
        </p:sp>
        <p:sp>
          <p:nvSpPr>
            <p:cNvPr id="193" name="Freeform: Shape 192">
              <a:extLst>
                <a:ext uri="{FF2B5EF4-FFF2-40B4-BE49-F238E27FC236}">
                  <a16:creationId xmlns:a16="http://schemas.microsoft.com/office/drawing/2014/main" id="{F410D409-8CD3-4CB8-9D08-C26050B43090}"/>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tx1"/>
              </a:solidFill>
              <a:prstDash val="solid"/>
              <a:round/>
            </a:ln>
          </p:spPr>
          <p:txBody>
            <a:bodyPr/>
            <a:lstStyle/>
            <a:p>
              <a:endParaRPr lang="en-US"/>
            </a:p>
          </p:txBody>
        </p:sp>
        <p:sp>
          <p:nvSpPr>
            <p:cNvPr id="194" name="Freeform: Shape 193">
              <a:extLst>
                <a:ext uri="{FF2B5EF4-FFF2-40B4-BE49-F238E27FC236}">
                  <a16:creationId xmlns:a16="http://schemas.microsoft.com/office/drawing/2014/main" id="{FEEB0ED3-6D1B-4C3C-A970-E7B7378C0BCF}"/>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tx1"/>
              </a:solidFill>
              <a:prstDash val="solid"/>
              <a:round/>
            </a:ln>
          </p:spPr>
          <p:txBody>
            <a:bodyPr/>
            <a:lstStyle/>
            <a:p>
              <a:endParaRPr lang="en-US"/>
            </a:p>
          </p:txBody>
        </p:sp>
      </p:grpSp>
      <p:grpSp>
        <p:nvGrpSpPr>
          <p:cNvPr id="204" name="Group 203">
            <a:extLst>
              <a:ext uri="{FF2B5EF4-FFF2-40B4-BE49-F238E27FC236}">
                <a16:creationId xmlns:a16="http://schemas.microsoft.com/office/drawing/2014/main" id="{FAB59069-2D0A-43A4-904F-13532EFBD0E5}"/>
              </a:ext>
            </a:extLst>
          </p:cNvPr>
          <p:cNvGrpSpPr/>
          <p:nvPr/>
        </p:nvGrpSpPr>
        <p:grpSpPr>
          <a:xfrm>
            <a:off x="8374535" y="2432827"/>
            <a:ext cx="181975" cy="143829"/>
            <a:chOff x="11757025" y="2832101"/>
            <a:chExt cx="461963" cy="365125"/>
          </a:xfrm>
        </p:grpSpPr>
        <p:sp>
          <p:nvSpPr>
            <p:cNvPr id="198" name="Freeform 30">
              <a:extLst>
                <a:ext uri="{FF2B5EF4-FFF2-40B4-BE49-F238E27FC236}">
                  <a16:creationId xmlns:a16="http://schemas.microsoft.com/office/drawing/2014/main" id="{F9569A1D-EEF9-442C-A11B-D37B3368078A}"/>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31">
              <a:extLst>
                <a:ext uri="{FF2B5EF4-FFF2-40B4-BE49-F238E27FC236}">
                  <a16:creationId xmlns:a16="http://schemas.microsoft.com/office/drawing/2014/main" id="{D08E60C0-DB74-4354-BF57-17DBCEDB7F2D}"/>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Oval 32">
              <a:extLst>
                <a:ext uri="{FF2B5EF4-FFF2-40B4-BE49-F238E27FC236}">
                  <a16:creationId xmlns:a16="http://schemas.microsoft.com/office/drawing/2014/main" id="{A0028707-0CD3-4019-901C-1A4CF956D405}"/>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Oval 33">
              <a:extLst>
                <a:ext uri="{FF2B5EF4-FFF2-40B4-BE49-F238E27FC236}">
                  <a16:creationId xmlns:a16="http://schemas.microsoft.com/office/drawing/2014/main" id="{AE03687D-5207-42E9-9E9A-D1E1894C68AC}"/>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Oval 34">
              <a:extLst>
                <a:ext uri="{FF2B5EF4-FFF2-40B4-BE49-F238E27FC236}">
                  <a16:creationId xmlns:a16="http://schemas.microsoft.com/office/drawing/2014/main" id="{3D092A5E-EA4F-44DB-8499-639562B71D23}"/>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Line 35">
              <a:extLst>
                <a:ext uri="{FF2B5EF4-FFF2-40B4-BE49-F238E27FC236}">
                  <a16:creationId xmlns:a16="http://schemas.microsoft.com/office/drawing/2014/main" id="{4BAF6ED3-5B73-437D-928F-81A93767524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5" name="Group 204">
            <a:extLst>
              <a:ext uri="{FF2B5EF4-FFF2-40B4-BE49-F238E27FC236}">
                <a16:creationId xmlns:a16="http://schemas.microsoft.com/office/drawing/2014/main" id="{54492DB2-FB5A-44C2-AE1F-1B454978C4CA}"/>
              </a:ext>
            </a:extLst>
          </p:cNvPr>
          <p:cNvGrpSpPr/>
          <p:nvPr/>
        </p:nvGrpSpPr>
        <p:grpSpPr>
          <a:xfrm>
            <a:off x="9419903" y="2432827"/>
            <a:ext cx="181975" cy="143829"/>
            <a:chOff x="11757025" y="2832101"/>
            <a:chExt cx="461963" cy="365125"/>
          </a:xfrm>
        </p:grpSpPr>
        <p:sp>
          <p:nvSpPr>
            <p:cNvPr id="206" name="Freeform 30">
              <a:extLst>
                <a:ext uri="{FF2B5EF4-FFF2-40B4-BE49-F238E27FC236}">
                  <a16:creationId xmlns:a16="http://schemas.microsoft.com/office/drawing/2014/main" id="{14BC03B3-CC84-48FC-AE55-E9ED93163A1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31">
              <a:extLst>
                <a:ext uri="{FF2B5EF4-FFF2-40B4-BE49-F238E27FC236}">
                  <a16:creationId xmlns:a16="http://schemas.microsoft.com/office/drawing/2014/main" id="{5FCCBB4F-759D-4EAF-A319-93EA85998C5C}"/>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Oval 32">
              <a:extLst>
                <a:ext uri="{FF2B5EF4-FFF2-40B4-BE49-F238E27FC236}">
                  <a16:creationId xmlns:a16="http://schemas.microsoft.com/office/drawing/2014/main" id="{2703CDE2-8E3A-46E4-9ABD-96DA88F35456}"/>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Oval 33">
              <a:extLst>
                <a:ext uri="{FF2B5EF4-FFF2-40B4-BE49-F238E27FC236}">
                  <a16:creationId xmlns:a16="http://schemas.microsoft.com/office/drawing/2014/main" id="{1FD4A593-6CA8-45C2-842A-64977A638F0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Oval 34">
              <a:extLst>
                <a:ext uri="{FF2B5EF4-FFF2-40B4-BE49-F238E27FC236}">
                  <a16:creationId xmlns:a16="http://schemas.microsoft.com/office/drawing/2014/main" id="{C2E1D9D1-BD11-4C91-9503-1F23EC68DFC2}"/>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Line 35">
              <a:extLst>
                <a:ext uri="{FF2B5EF4-FFF2-40B4-BE49-F238E27FC236}">
                  <a16:creationId xmlns:a16="http://schemas.microsoft.com/office/drawing/2014/main" id="{FD300B83-9EC3-41FE-BA6F-F6CEA8291161}"/>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2" name="Group 211">
            <a:extLst>
              <a:ext uri="{FF2B5EF4-FFF2-40B4-BE49-F238E27FC236}">
                <a16:creationId xmlns:a16="http://schemas.microsoft.com/office/drawing/2014/main" id="{3C2F77E7-ECFE-4BB1-A0E6-F938F52AF472}"/>
              </a:ext>
            </a:extLst>
          </p:cNvPr>
          <p:cNvGrpSpPr/>
          <p:nvPr/>
        </p:nvGrpSpPr>
        <p:grpSpPr>
          <a:xfrm>
            <a:off x="10489084" y="2432827"/>
            <a:ext cx="181975" cy="143829"/>
            <a:chOff x="11757025" y="2832101"/>
            <a:chExt cx="461963" cy="365125"/>
          </a:xfrm>
        </p:grpSpPr>
        <p:sp>
          <p:nvSpPr>
            <p:cNvPr id="213" name="Freeform 30">
              <a:extLst>
                <a:ext uri="{FF2B5EF4-FFF2-40B4-BE49-F238E27FC236}">
                  <a16:creationId xmlns:a16="http://schemas.microsoft.com/office/drawing/2014/main" id="{8E4E4286-A77D-4CF3-90C4-82F72565E91B}"/>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31">
              <a:extLst>
                <a:ext uri="{FF2B5EF4-FFF2-40B4-BE49-F238E27FC236}">
                  <a16:creationId xmlns:a16="http://schemas.microsoft.com/office/drawing/2014/main" id="{5897BEA2-FF97-4218-8476-CAA7A8D4ABE2}"/>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Oval 32">
              <a:extLst>
                <a:ext uri="{FF2B5EF4-FFF2-40B4-BE49-F238E27FC236}">
                  <a16:creationId xmlns:a16="http://schemas.microsoft.com/office/drawing/2014/main" id="{88F7696B-5185-43D3-AC02-82B97D2DE50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Oval 33">
              <a:extLst>
                <a:ext uri="{FF2B5EF4-FFF2-40B4-BE49-F238E27FC236}">
                  <a16:creationId xmlns:a16="http://schemas.microsoft.com/office/drawing/2014/main" id="{CD93962D-D183-4C40-B67F-CD842B779F45}"/>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Oval 34">
              <a:extLst>
                <a:ext uri="{FF2B5EF4-FFF2-40B4-BE49-F238E27FC236}">
                  <a16:creationId xmlns:a16="http://schemas.microsoft.com/office/drawing/2014/main" id="{81272A27-A837-44DB-B732-D2F4F23D8FFF}"/>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Line 35">
              <a:extLst>
                <a:ext uri="{FF2B5EF4-FFF2-40B4-BE49-F238E27FC236}">
                  <a16:creationId xmlns:a16="http://schemas.microsoft.com/office/drawing/2014/main" id="{18C5F749-6746-4367-9418-AD4CB714283D}"/>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9" name="Group 218">
            <a:extLst>
              <a:ext uri="{FF2B5EF4-FFF2-40B4-BE49-F238E27FC236}">
                <a16:creationId xmlns:a16="http://schemas.microsoft.com/office/drawing/2014/main" id="{3E4AFB40-3CE4-4DB4-9E4F-575108CA8142}"/>
              </a:ext>
            </a:extLst>
          </p:cNvPr>
          <p:cNvGrpSpPr/>
          <p:nvPr/>
        </p:nvGrpSpPr>
        <p:grpSpPr>
          <a:xfrm>
            <a:off x="6734421" y="2167955"/>
            <a:ext cx="274562" cy="217005"/>
            <a:chOff x="11757025" y="2832101"/>
            <a:chExt cx="461963" cy="365125"/>
          </a:xfrm>
        </p:grpSpPr>
        <p:sp>
          <p:nvSpPr>
            <p:cNvPr id="220" name="Freeform 30">
              <a:extLst>
                <a:ext uri="{FF2B5EF4-FFF2-40B4-BE49-F238E27FC236}">
                  <a16:creationId xmlns:a16="http://schemas.microsoft.com/office/drawing/2014/main" id="{BEBA5178-7D14-4BEF-87C1-29CC48CBC5CC}"/>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31">
              <a:extLst>
                <a:ext uri="{FF2B5EF4-FFF2-40B4-BE49-F238E27FC236}">
                  <a16:creationId xmlns:a16="http://schemas.microsoft.com/office/drawing/2014/main" id="{BF4B44F4-8346-49BF-923D-3C56D604BA7B}"/>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Oval 32">
              <a:extLst>
                <a:ext uri="{FF2B5EF4-FFF2-40B4-BE49-F238E27FC236}">
                  <a16:creationId xmlns:a16="http://schemas.microsoft.com/office/drawing/2014/main" id="{99CB9415-EA61-46D1-A9C2-83C31731F9B9}"/>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Oval 33">
              <a:extLst>
                <a:ext uri="{FF2B5EF4-FFF2-40B4-BE49-F238E27FC236}">
                  <a16:creationId xmlns:a16="http://schemas.microsoft.com/office/drawing/2014/main" id="{53DB2FFB-BF5B-4DD7-8FE4-FD753DC5D16D}"/>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Oval 34">
              <a:extLst>
                <a:ext uri="{FF2B5EF4-FFF2-40B4-BE49-F238E27FC236}">
                  <a16:creationId xmlns:a16="http://schemas.microsoft.com/office/drawing/2014/main" id="{46561795-C5F1-41A5-A686-6608461822F0}"/>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Line 35">
              <a:extLst>
                <a:ext uri="{FF2B5EF4-FFF2-40B4-BE49-F238E27FC236}">
                  <a16:creationId xmlns:a16="http://schemas.microsoft.com/office/drawing/2014/main" id="{24263E2A-35F2-4CCB-ABEC-9645F04369A2}"/>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2" name="Group 231">
            <a:extLst>
              <a:ext uri="{FF2B5EF4-FFF2-40B4-BE49-F238E27FC236}">
                <a16:creationId xmlns:a16="http://schemas.microsoft.com/office/drawing/2014/main" id="{F4A4EE3D-6BF3-4BF8-A891-7A0F8A24B49A}"/>
              </a:ext>
            </a:extLst>
          </p:cNvPr>
          <p:cNvGrpSpPr/>
          <p:nvPr/>
        </p:nvGrpSpPr>
        <p:grpSpPr>
          <a:xfrm>
            <a:off x="6732369" y="2785455"/>
            <a:ext cx="283428" cy="210694"/>
            <a:chOff x="11622088" y="3221038"/>
            <a:chExt cx="958850" cy="712788"/>
          </a:xfrm>
        </p:grpSpPr>
        <p:sp>
          <p:nvSpPr>
            <p:cNvPr id="229" name="Rectangle 39">
              <a:extLst>
                <a:ext uri="{FF2B5EF4-FFF2-40B4-BE49-F238E27FC236}">
                  <a16:creationId xmlns:a16="http://schemas.microsoft.com/office/drawing/2014/main" id="{ABD473A9-E10A-4969-AFDB-75580412E216}"/>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40">
              <a:extLst>
                <a:ext uri="{FF2B5EF4-FFF2-40B4-BE49-F238E27FC236}">
                  <a16:creationId xmlns:a16="http://schemas.microsoft.com/office/drawing/2014/main" id="{E552157B-3155-4C67-91FE-6D6B4C73823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41">
              <a:extLst>
                <a:ext uri="{FF2B5EF4-FFF2-40B4-BE49-F238E27FC236}">
                  <a16:creationId xmlns:a16="http://schemas.microsoft.com/office/drawing/2014/main" id="{B7F32FDD-A63A-4FA0-B5BA-EF8E140A111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3" name="Group 232">
            <a:extLst>
              <a:ext uri="{FF2B5EF4-FFF2-40B4-BE49-F238E27FC236}">
                <a16:creationId xmlns:a16="http://schemas.microsoft.com/office/drawing/2014/main" id="{A8435B0D-CDB0-4D24-BA5B-1F8753FDAE99}"/>
              </a:ext>
            </a:extLst>
          </p:cNvPr>
          <p:cNvGrpSpPr/>
          <p:nvPr/>
        </p:nvGrpSpPr>
        <p:grpSpPr>
          <a:xfrm>
            <a:off x="1299735" y="2529169"/>
            <a:ext cx="283428" cy="210694"/>
            <a:chOff x="11622088" y="3221038"/>
            <a:chExt cx="958850" cy="712788"/>
          </a:xfrm>
        </p:grpSpPr>
        <p:sp>
          <p:nvSpPr>
            <p:cNvPr id="234" name="Rectangle 39">
              <a:extLst>
                <a:ext uri="{FF2B5EF4-FFF2-40B4-BE49-F238E27FC236}">
                  <a16:creationId xmlns:a16="http://schemas.microsoft.com/office/drawing/2014/main" id="{C9973977-B23C-4F8E-AB97-BFE5C0C58EAC}"/>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40">
              <a:extLst>
                <a:ext uri="{FF2B5EF4-FFF2-40B4-BE49-F238E27FC236}">
                  <a16:creationId xmlns:a16="http://schemas.microsoft.com/office/drawing/2014/main" id="{81652571-31CF-40C6-B38D-EA931F243836}"/>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41">
              <a:extLst>
                <a:ext uri="{FF2B5EF4-FFF2-40B4-BE49-F238E27FC236}">
                  <a16:creationId xmlns:a16="http://schemas.microsoft.com/office/drawing/2014/main" id="{A7E4E774-DD22-4B8E-BF27-07DF61949E38}"/>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5" name="Group 244">
            <a:extLst>
              <a:ext uri="{FF2B5EF4-FFF2-40B4-BE49-F238E27FC236}">
                <a16:creationId xmlns:a16="http://schemas.microsoft.com/office/drawing/2014/main" id="{6D95307F-050E-4F19-BFCF-B391CCB651DE}"/>
              </a:ext>
            </a:extLst>
          </p:cNvPr>
          <p:cNvGrpSpPr/>
          <p:nvPr/>
        </p:nvGrpSpPr>
        <p:grpSpPr>
          <a:xfrm>
            <a:off x="2736886" y="2265552"/>
            <a:ext cx="263849" cy="208538"/>
            <a:chOff x="11757025" y="2832101"/>
            <a:chExt cx="461963" cy="365125"/>
          </a:xfrm>
        </p:grpSpPr>
        <p:sp>
          <p:nvSpPr>
            <p:cNvPr id="246" name="Freeform 30">
              <a:extLst>
                <a:ext uri="{FF2B5EF4-FFF2-40B4-BE49-F238E27FC236}">
                  <a16:creationId xmlns:a16="http://schemas.microsoft.com/office/drawing/2014/main" id="{C24FCAB9-CBF8-4B27-B1E6-2FCBC7A9A444}"/>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31">
              <a:extLst>
                <a:ext uri="{FF2B5EF4-FFF2-40B4-BE49-F238E27FC236}">
                  <a16:creationId xmlns:a16="http://schemas.microsoft.com/office/drawing/2014/main" id="{6B7EAFE1-8EEF-401F-8243-920633218659}"/>
                </a:ext>
              </a:extLst>
            </p:cNvPr>
            <p:cNvSpPr>
              <a:spLocks noChangeShapeType="1"/>
            </p:cNvSpPr>
            <p:nvPr/>
          </p:nvSpPr>
          <p:spPr bwMode="auto">
            <a:xfrm>
              <a:off x="11771313" y="2924176"/>
              <a:ext cx="4476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Oval 32">
              <a:extLst>
                <a:ext uri="{FF2B5EF4-FFF2-40B4-BE49-F238E27FC236}">
                  <a16:creationId xmlns:a16="http://schemas.microsoft.com/office/drawing/2014/main" id="{7380DF2B-C5C8-4FE3-B928-A0EF77C84843}"/>
                </a:ext>
              </a:extLst>
            </p:cNvPr>
            <p:cNvSpPr>
              <a:spLocks noChangeArrowheads="1"/>
            </p:cNvSpPr>
            <p:nvPr/>
          </p:nvSpPr>
          <p:spPr bwMode="auto">
            <a:xfrm>
              <a:off x="12058650" y="2867026"/>
              <a:ext cx="23813"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9" name="Oval 33">
              <a:extLst>
                <a:ext uri="{FF2B5EF4-FFF2-40B4-BE49-F238E27FC236}">
                  <a16:creationId xmlns:a16="http://schemas.microsoft.com/office/drawing/2014/main" id="{D568CEDD-128D-4BAF-AC61-8A86BBC2638E}"/>
                </a:ext>
              </a:extLst>
            </p:cNvPr>
            <p:cNvSpPr>
              <a:spLocks noChangeArrowheads="1"/>
            </p:cNvSpPr>
            <p:nvPr/>
          </p:nvSpPr>
          <p:spPr bwMode="auto">
            <a:xfrm>
              <a:off x="12109450"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0" name="Oval 34">
              <a:extLst>
                <a:ext uri="{FF2B5EF4-FFF2-40B4-BE49-F238E27FC236}">
                  <a16:creationId xmlns:a16="http://schemas.microsoft.com/office/drawing/2014/main" id="{A0AE1B40-1509-46F9-BC43-3A54B43A6B6E}"/>
                </a:ext>
              </a:extLst>
            </p:cNvPr>
            <p:cNvSpPr>
              <a:spLocks noChangeArrowheads="1"/>
            </p:cNvSpPr>
            <p:nvPr/>
          </p:nvSpPr>
          <p:spPr bwMode="auto">
            <a:xfrm>
              <a:off x="12158663" y="2867026"/>
              <a:ext cx="20638" cy="22225"/>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1" name="Line 35">
              <a:extLst>
                <a:ext uri="{FF2B5EF4-FFF2-40B4-BE49-F238E27FC236}">
                  <a16:creationId xmlns:a16="http://schemas.microsoft.com/office/drawing/2014/main" id="{DB10F781-BB21-4E8E-880F-F9D680285989}"/>
                </a:ext>
              </a:extLst>
            </p:cNvPr>
            <p:cNvSpPr>
              <a:spLocks noChangeShapeType="1"/>
            </p:cNvSpPr>
            <p:nvPr/>
          </p:nvSpPr>
          <p:spPr bwMode="auto">
            <a:xfrm>
              <a:off x="11757025" y="2992438"/>
              <a:ext cx="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2" name="Group 251">
            <a:extLst>
              <a:ext uri="{FF2B5EF4-FFF2-40B4-BE49-F238E27FC236}">
                <a16:creationId xmlns:a16="http://schemas.microsoft.com/office/drawing/2014/main" id="{A713F0D8-D88D-4E16-A33C-66D659069251}"/>
              </a:ext>
            </a:extLst>
          </p:cNvPr>
          <p:cNvGrpSpPr/>
          <p:nvPr/>
        </p:nvGrpSpPr>
        <p:grpSpPr>
          <a:xfrm>
            <a:off x="8370441" y="2820981"/>
            <a:ext cx="194540" cy="144616"/>
            <a:chOff x="11622088" y="3221038"/>
            <a:chExt cx="958850" cy="712788"/>
          </a:xfrm>
        </p:grpSpPr>
        <p:sp>
          <p:nvSpPr>
            <p:cNvPr id="253" name="Rectangle 39">
              <a:extLst>
                <a:ext uri="{FF2B5EF4-FFF2-40B4-BE49-F238E27FC236}">
                  <a16:creationId xmlns:a16="http://schemas.microsoft.com/office/drawing/2014/main" id="{007CF272-E03A-4A78-A1AB-50068427483A}"/>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Line 40">
              <a:extLst>
                <a:ext uri="{FF2B5EF4-FFF2-40B4-BE49-F238E27FC236}">
                  <a16:creationId xmlns:a16="http://schemas.microsoft.com/office/drawing/2014/main" id="{BB69B924-3933-46DC-AFAC-A19A3F01A143}"/>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Line 41">
              <a:extLst>
                <a:ext uri="{FF2B5EF4-FFF2-40B4-BE49-F238E27FC236}">
                  <a16:creationId xmlns:a16="http://schemas.microsoft.com/office/drawing/2014/main" id="{F977F4E4-7F96-462D-BFC7-28F89DB609ED}"/>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6" name="Group 255">
            <a:extLst>
              <a:ext uri="{FF2B5EF4-FFF2-40B4-BE49-F238E27FC236}">
                <a16:creationId xmlns:a16="http://schemas.microsoft.com/office/drawing/2014/main" id="{8D2462BE-0B6E-41B9-B0A9-BE56AC001579}"/>
              </a:ext>
            </a:extLst>
          </p:cNvPr>
          <p:cNvGrpSpPr/>
          <p:nvPr/>
        </p:nvGrpSpPr>
        <p:grpSpPr>
          <a:xfrm>
            <a:off x="9415809" y="2820981"/>
            <a:ext cx="194540" cy="144616"/>
            <a:chOff x="11622088" y="3221038"/>
            <a:chExt cx="958850" cy="712788"/>
          </a:xfrm>
        </p:grpSpPr>
        <p:sp>
          <p:nvSpPr>
            <p:cNvPr id="257" name="Rectangle 39">
              <a:extLst>
                <a:ext uri="{FF2B5EF4-FFF2-40B4-BE49-F238E27FC236}">
                  <a16:creationId xmlns:a16="http://schemas.microsoft.com/office/drawing/2014/main" id="{422BDD3C-E2B1-4D18-8113-3BD9B267EF11}"/>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40">
              <a:extLst>
                <a:ext uri="{FF2B5EF4-FFF2-40B4-BE49-F238E27FC236}">
                  <a16:creationId xmlns:a16="http://schemas.microsoft.com/office/drawing/2014/main" id="{8B35074E-6CD1-4C8F-8E54-9AEE4C3C242A}"/>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41">
              <a:extLst>
                <a:ext uri="{FF2B5EF4-FFF2-40B4-BE49-F238E27FC236}">
                  <a16:creationId xmlns:a16="http://schemas.microsoft.com/office/drawing/2014/main" id="{AE251507-5591-499F-A7BC-F1327F8338AA}"/>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0" name="Group 259">
            <a:extLst>
              <a:ext uri="{FF2B5EF4-FFF2-40B4-BE49-F238E27FC236}">
                <a16:creationId xmlns:a16="http://schemas.microsoft.com/office/drawing/2014/main" id="{B304C19C-778A-4D5D-A0A8-03E7EC0FDB24}"/>
              </a:ext>
            </a:extLst>
          </p:cNvPr>
          <p:cNvGrpSpPr/>
          <p:nvPr/>
        </p:nvGrpSpPr>
        <p:grpSpPr>
          <a:xfrm>
            <a:off x="10484990" y="2820981"/>
            <a:ext cx="194540" cy="144616"/>
            <a:chOff x="11622088" y="3221038"/>
            <a:chExt cx="958850" cy="712788"/>
          </a:xfrm>
        </p:grpSpPr>
        <p:sp>
          <p:nvSpPr>
            <p:cNvPr id="261" name="Rectangle 39">
              <a:extLst>
                <a:ext uri="{FF2B5EF4-FFF2-40B4-BE49-F238E27FC236}">
                  <a16:creationId xmlns:a16="http://schemas.microsoft.com/office/drawing/2014/main" id="{FC904E75-76E9-4294-B428-037255E98814}"/>
                </a:ext>
              </a:extLst>
            </p:cNvPr>
            <p:cNvSpPr>
              <a:spLocks noChangeArrowheads="1"/>
            </p:cNvSpPr>
            <p:nvPr/>
          </p:nvSpPr>
          <p:spPr bwMode="auto">
            <a:xfrm>
              <a:off x="11622088" y="3221038"/>
              <a:ext cx="958850" cy="625475"/>
            </a:xfrm>
            <a:prstGeom prst="rect">
              <a:avLst/>
            </a:pr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Line 40">
              <a:extLst>
                <a:ext uri="{FF2B5EF4-FFF2-40B4-BE49-F238E27FC236}">
                  <a16:creationId xmlns:a16="http://schemas.microsoft.com/office/drawing/2014/main" id="{97B97936-DBBB-496A-B937-FDB5E2D4D984}"/>
                </a:ext>
              </a:extLst>
            </p:cNvPr>
            <p:cNvSpPr>
              <a:spLocks noChangeShapeType="1"/>
            </p:cNvSpPr>
            <p:nvPr/>
          </p:nvSpPr>
          <p:spPr bwMode="auto">
            <a:xfrm>
              <a:off x="11898313" y="3933825"/>
              <a:ext cx="406400" cy="0"/>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Line 41">
              <a:extLst>
                <a:ext uri="{FF2B5EF4-FFF2-40B4-BE49-F238E27FC236}">
                  <a16:creationId xmlns:a16="http://schemas.microsoft.com/office/drawing/2014/main" id="{A8F6C515-97ED-4B74-830C-115C8D5C5B6B}"/>
                </a:ext>
              </a:extLst>
            </p:cNvPr>
            <p:cNvSpPr>
              <a:spLocks noChangeShapeType="1"/>
            </p:cNvSpPr>
            <p:nvPr/>
          </p:nvSpPr>
          <p:spPr bwMode="auto">
            <a:xfrm>
              <a:off x="12101513" y="3849688"/>
              <a:ext cx="0" cy="84138"/>
            </a:xfrm>
            <a:prstGeom prst="line">
              <a:avLst/>
            </a:prstGeom>
            <a:noFill/>
            <a:ln w="12700"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3" name="Group 272">
            <a:extLst>
              <a:ext uri="{FF2B5EF4-FFF2-40B4-BE49-F238E27FC236}">
                <a16:creationId xmlns:a16="http://schemas.microsoft.com/office/drawing/2014/main" id="{E5F3D612-C066-40D0-AC67-FAA6D14010AB}"/>
              </a:ext>
            </a:extLst>
          </p:cNvPr>
          <p:cNvGrpSpPr/>
          <p:nvPr/>
        </p:nvGrpSpPr>
        <p:grpSpPr>
          <a:xfrm>
            <a:off x="1270397" y="3460423"/>
            <a:ext cx="331799" cy="162586"/>
            <a:chOff x="92603" y="44698"/>
            <a:chExt cx="851960" cy="353283"/>
          </a:xfrm>
        </p:grpSpPr>
        <p:sp>
          <p:nvSpPr>
            <p:cNvPr id="267" name="Oval 32">
              <a:extLst>
                <a:ext uri="{FF2B5EF4-FFF2-40B4-BE49-F238E27FC236}">
                  <a16:creationId xmlns:a16="http://schemas.microsoft.com/office/drawing/2014/main" id="{AA44AA35-1E6B-4B19-A03D-CE3C52504FBF}"/>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8" name="Oval 33">
              <a:extLst>
                <a:ext uri="{FF2B5EF4-FFF2-40B4-BE49-F238E27FC236}">
                  <a16:creationId xmlns:a16="http://schemas.microsoft.com/office/drawing/2014/main" id="{E2E70034-9050-4396-8FD7-97DAED3A4552}"/>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9" name="Oval 34">
              <a:extLst>
                <a:ext uri="{FF2B5EF4-FFF2-40B4-BE49-F238E27FC236}">
                  <a16:creationId xmlns:a16="http://schemas.microsoft.com/office/drawing/2014/main" id="{8652CD93-9F2D-45E0-98CF-807E5C151FA7}"/>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1" name="Rectangle: Rounded Corners 270">
              <a:extLst>
                <a:ext uri="{FF2B5EF4-FFF2-40B4-BE49-F238E27FC236}">
                  <a16:creationId xmlns:a16="http://schemas.microsoft.com/office/drawing/2014/main" id="{2DA5A93A-D2ED-4B50-A894-7104C5443472}"/>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AC03EE4E-A25C-48BB-8357-2B7FF9960601}"/>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1" name="Group 280">
            <a:extLst>
              <a:ext uri="{FF2B5EF4-FFF2-40B4-BE49-F238E27FC236}">
                <a16:creationId xmlns:a16="http://schemas.microsoft.com/office/drawing/2014/main" id="{AD913EA7-B209-47CF-80C8-F591D89C955A}"/>
              </a:ext>
            </a:extLst>
          </p:cNvPr>
          <p:cNvGrpSpPr/>
          <p:nvPr/>
        </p:nvGrpSpPr>
        <p:grpSpPr>
          <a:xfrm>
            <a:off x="6702416" y="3416982"/>
            <a:ext cx="331799" cy="162586"/>
            <a:chOff x="92603" y="44698"/>
            <a:chExt cx="851960" cy="353283"/>
          </a:xfrm>
        </p:grpSpPr>
        <p:sp>
          <p:nvSpPr>
            <p:cNvPr id="282" name="Oval 32">
              <a:extLst>
                <a:ext uri="{FF2B5EF4-FFF2-40B4-BE49-F238E27FC236}">
                  <a16:creationId xmlns:a16="http://schemas.microsoft.com/office/drawing/2014/main" id="{114539FC-BA1F-4E4C-8DE1-5C4175C738A6}"/>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3" name="Oval 33">
              <a:extLst>
                <a:ext uri="{FF2B5EF4-FFF2-40B4-BE49-F238E27FC236}">
                  <a16:creationId xmlns:a16="http://schemas.microsoft.com/office/drawing/2014/main" id="{2116033F-7640-4805-8422-F66CEDC21DB6}"/>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4" name="Oval 34">
              <a:extLst>
                <a:ext uri="{FF2B5EF4-FFF2-40B4-BE49-F238E27FC236}">
                  <a16:creationId xmlns:a16="http://schemas.microsoft.com/office/drawing/2014/main" id="{FD1B307F-1D88-49B9-B928-F89CDBC9F3FF}"/>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5" name="Rectangle: Rounded Corners 284">
              <a:extLst>
                <a:ext uri="{FF2B5EF4-FFF2-40B4-BE49-F238E27FC236}">
                  <a16:creationId xmlns:a16="http://schemas.microsoft.com/office/drawing/2014/main" id="{822E5997-C45E-4133-AD04-C28781FB7753}"/>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B1C4D5AD-DC27-4E4F-B7ED-FFF291DC25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7" name="Group 286">
            <a:extLst>
              <a:ext uri="{FF2B5EF4-FFF2-40B4-BE49-F238E27FC236}">
                <a16:creationId xmlns:a16="http://schemas.microsoft.com/office/drawing/2014/main" id="{DF10FC25-FDAE-43AF-A6E9-0B43200EA309}"/>
              </a:ext>
            </a:extLst>
          </p:cNvPr>
          <p:cNvGrpSpPr/>
          <p:nvPr/>
        </p:nvGrpSpPr>
        <p:grpSpPr>
          <a:xfrm>
            <a:off x="1592403" y="6085262"/>
            <a:ext cx="331799" cy="162586"/>
            <a:chOff x="92603" y="44698"/>
            <a:chExt cx="851960" cy="353283"/>
          </a:xfrm>
        </p:grpSpPr>
        <p:sp>
          <p:nvSpPr>
            <p:cNvPr id="288" name="Oval 32">
              <a:extLst>
                <a:ext uri="{FF2B5EF4-FFF2-40B4-BE49-F238E27FC236}">
                  <a16:creationId xmlns:a16="http://schemas.microsoft.com/office/drawing/2014/main" id="{4697194C-BE50-40B1-AEA0-CB300602BF5A}"/>
                </a:ext>
              </a:extLst>
            </p:cNvPr>
            <p:cNvSpPr>
              <a:spLocks noChangeArrowheads="1"/>
            </p:cNvSpPr>
            <p:nvPr/>
          </p:nvSpPr>
          <p:spPr bwMode="auto">
            <a:xfrm>
              <a:off x="605203"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9" name="Oval 33">
              <a:extLst>
                <a:ext uri="{FF2B5EF4-FFF2-40B4-BE49-F238E27FC236}">
                  <a16:creationId xmlns:a16="http://schemas.microsoft.com/office/drawing/2014/main" id="{BAF02132-6EA0-4883-BFD0-2104E42166B4}"/>
                </a:ext>
              </a:extLst>
            </p:cNvPr>
            <p:cNvSpPr>
              <a:spLocks noChangeArrowheads="1"/>
            </p:cNvSpPr>
            <p:nvPr/>
          </p:nvSpPr>
          <p:spPr bwMode="auto">
            <a:xfrm>
              <a:off x="702439"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0" name="Oval 34">
              <a:extLst>
                <a:ext uri="{FF2B5EF4-FFF2-40B4-BE49-F238E27FC236}">
                  <a16:creationId xmlns:a16="http://schemas.microsoft.com/office/drawing/2014/main" id="{B8DB2453-C887-43F2-8EDE-86250B4D843E}"/>
                </a:ext>
              </a:extLst>
            </p:cNvPr>
            <p:cNvSpPr>
              <a:spLocks noChangeArrowheads="1"/>
            </p:cNvSpPr>
            <p:nvPr/>
          </p:nvSpPr>
          <p:spPr bwMode="auto">
            <a:xfrm>
              <a:off x="796396" y="201210"/>
              <a:ext cx="50006" cy="50248"/>
            </a:xfrm>
            <a:prstGeom prst="ellipse">
              <a:avLst/>
            </a:prstGeom>
            <a:solidFill>
              <a:srgbClr val="414142"/>
            </a:solidFill>
            <a:ln w="12700">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1" name="Rectangle: Rounded Corners 290">
              <a:extLst>
                <a:ext uri="{FF2B5EF4-FFF2-40B4-BE49-F238E27FC236}">
                  <a16:creationId xmlns:a16="http://schemas.microsoft.com/office/drawing/2014/main" id="{1B587D09-5405-4D69-A4C2-AB205F1EA1B9}"/>
                </a:ext>
              </a:extLst>
            </p:cNvPr>
            <p:cNvSpPr/>
            <p:nvPr/>
          </p:nvSpPr>
          <p:spPr bwMode="auto">
            <a:xfrm>
              <a:off x="92603" y="44698"/>
              <a:ext cx="851960" cy="353283"/>
            </a:xfrm>
            <a:prstGeom prst="roundRect">
              <a:avLst>
                <a:gd name="adj" fmla="val 5112"/>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Rounded Corners 291">
              <a:extLst>
                <a:ext uri="{FF2B5EF4-FFF2-40B4-BE49-F238E27FC236}">
                  <a16:creationId xmlns:a16="http://schemas.microsoft.com/office/drawing/2014/main" id="{03F857E5-D3C8-4FB9-B26E-74F9D3726A76}"/>
                </a:ext>
              </a:extLst>
            </p:cNvPr>
            <p:cNvSpPr/>
            <p:nvPr/>
          </p:nvSpPr>
          <p:spPr bwMode="auto">
            <a:xfrm>
              <a:off x="196192" y="173038"/>
              <a:ext cx="297827" cy="99345"/>
            </a:xfrm>
            <a:prstGeom prst="roundRect">
              <a:avLst>
                <a:gd name="adj" fmla="val 11824"/>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298796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82752" y="1328029"/>
            <a:ext cx="7404562" cy="1034129"/>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435628" y="2997369"/>
            <a:ext cx="1049587" cy="404788"/>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a:solidFill>
                <a:schemeClr val="tx1">
                  <a:lumMod val="60000"/>
                  <a:lumOff val="40000"/>
                </a:schemeClr>
              </a:solidFill>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7095606" y="3013882"/>
            <a:ext cx="1268186" cy="404788"/>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40000"/>
                    <a:lumOff val="60000"/>
                  </a:schemeClr>
                </a:solidFill>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402822" y="2504831"/>
            <a:ext cx="1578389" cy="404788"/>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40000"/>
                    <a:lumOff val="60000"/>
                  </a:schemeClr>
                </a:solidFill>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675065" y="5709143"/>
            <a:ext cx="2661096" cy="299253"/>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675065" y="6128059"/>
            <a:ext cx="2661096" cy="461775"/>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889411" y="6298502"/>
            <a:ext cx="120894" cy="120892"/>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187861" y="6298502"/>
            <a:ext cx="120894" cy="120892"/>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675065" y="4943630"/>
            <a:ext cx="806593" cy="65220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481657" y="51066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675065" y="5142753"/>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195959"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286863" y="5008562"/>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373439"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675065" y="5123995"/>
            <a:ext cx="806593"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602317" y="4943630"/>
            <a:ext cx="806593" cy="65220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408909" y="51066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602317" y="5142753"/>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9123211"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214115" y="5008562"/>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300691"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602317" y="5123995"/>
            <a:ext cx="806593"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529568" y="4943630"/>
            <a:ext cx="806593" cy="65220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336160" y="51066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529568" y="5142753"/>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10050462"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10141366" y="5008562"/>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227942" y="5008562"/>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529568" y="5123995"/>
            <a:ext cx="806593"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72" name="Oval 71">
            <a:extLst>
              <a:ext uri="{FF2B5EF4-FFF2-40B4-BE49-F238E27FC236}">
                <a16:creationId xmlns:a16="http://schemas.microsoft.com/office/drawing/2014/main" id="{F0307519-B3CC-4B73-86DF-36309EAA1980}"/>
              </a:ext>
            </a:extLst>
          </p:cNvPr>
          <p:cNvSpPr/>
          <p:nvPr/>
        </p:nvSpPr>
        <p:spPr bwMode="auto">
          <a:xfrm>
            <a:off x="6198834" y="4936590"/>
            <a:ext cx="227637" cy="22763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511589" y="5058905"/>
            <a:ext cx="152394" cy="15239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6089296" y="5123994"/>
            <a:ext cx="806593" cy="471835"/>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239009" y="4704390"/>
            <a:ext cx="806593" cy="180366"/>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6042509" y="4749785"/>
            <a:ext cx="128957" cy="128957"/>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6106988" y="4498253"/>
            <a:ext cx="91846" cy="9184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7020280" y="5349899"/>
            <a:ext cx="518403"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82752" y="3360359"/>
            <a:ext cx="2320938" cy="1220802"/>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latin typeface="Segoe UI Semibold" panose="020B0702040204020203" pitchFamily="34" charset="0"/>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96817" y="3367757"/>
            <a:ext cx="2292808" cy="1206006"/>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latin typeface="Segoe UI Semibold" panose="020B0702040204020203" pitchFamily="34" charset="0"/>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551096" y="3765159"/>
            <a:ext cx="1177019" cy="400110"/>
          </a:xfrm>
          <a:prstGeom prst="rect">
            <a:avLst/>
          </a:prstGeom>
          <a:noFill/>
        </p:spPr>
        <p:txBody>
          <a:bodyPr wrap="square" lIns="91440" tIns="91440" rIns="91440" bIns="91440" rtlCol="0" anchor="t">
            <a:spAutoFit/>
          </a:bodyPr>
          <a:lstStyle/>
          <a:p>
            <a:pPr algn="ctr">
              <a:spcAft>
                <a:spcPts val="600"/>
              </a:spcAft>
            </a:pPr>
            <a:r>
              <a:rPr lang="en-US" sz="1400" err="1">
                <a:solidFill>
                  <a:schemeClr val="bg1"/>
                </a:solidFill>
                <a:latin typeface="Consolas" panose="020B0609020204030204" pitchFamily="49" charset="0"/>
              </a:rPr>
              <a:t>Chart.yml</a:t>
            </a:r>
            <a:endParaRPr lang="en-US" sz="1400">
              <a:solidFill>
                <a:schemeClr val="bg1"/>
              </a:solidFill>
              <a:latin typeface="Consolas" panose="020B0609020204030204" pitchFamily="49" charset="0"/>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506010" y="3954274"/>
            <a:ext cx="1059698" cy="1735661"/>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266980" y="1820639"/>
            <a:ext cx="729674" cy="292757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846533" y="3649264"/>
            <a:ext cx="642992" cy="64299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4051021" y="3813311"/>
            <a:ext cx="234017" cy="31489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84489" y="3949383"/>
            <a:ext cx="162863" cy="13029"/>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C460A0E9-FB5A-47BE-A7CF-3CF25AF5785A}"/>
              </a:ext>
            </a:extLst>
          </p:cNvPr>
          <p:cNvSpPr/>
          <p:nvPr/>
        </p:nvSpPr>
        <p:spPr>
          <a:xfrm>
            <a:off x="4084489" y="4006385"/>
            <a:ext cx="162863" cy="13029"/>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10B86DBA-BC59-46C2-AE17-D8D87AB9E7AB}"/>
              </a:ext>
            </a:extLst>
          </p:cNvPr>
          <p:cNvSpPr/>
          <p:nvPr/>
        </p:nvSpPr>
        <p:spPr>
          <a:xfrm>
            <a:off x="4084489" y="4057524"/>
            <a:ext cx="87946" cy="13029"/>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endParaRPr lang="en-US"/>
          </a:p>
        </p:txBody>
      </p:sp>
      <p:sp>
        <p:nvSpPr>
          <p:cNvPr id="111" name="Freeform: Shape 110">
            <a:extLst>
              <a:ext uri="{FF2B5EF4-FFF2-40B4-BE49-F238E27FC236}">
                <a16:creationId xmlns:a16="http://schemas.microsoft.com/office/drawing/2014/main" id="{E7E2DFBC-80C1-4804-8461-79C94845DDE3}"/>
              </a:ext>
            </a:extLst>
          </p:cNvPr>
          <p:cNvSpPr/>
          <p:nvPr/>
        </p:nvSpPr>
        <p:spPr>
          <a:xfrm>
            <a:off x="4159406" y="3891959"/>
            <a:ext cx="87946" cy="13029"/>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endParaRPr lang="en-US"/>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886105" y="2714289"/>
            <a:ext cx="634313" cy="404788"/>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err="1">
                <a:solidFill>
                  <a:schemeClr val="tx1">
                    <a:lumMod val="60000"/>
                    <a:lumOff val="40000"/>
                  </a:schemeClr>
                </a:solidFill>
                <a:latin typeface="Consolas" panose="020B0609020204030204" pitchFamily="49" charset="0"/>
                <a:ea typeface="Segoe UI" pitchFamily="34" charset="0"/>
                <a:cs typeface="Segoe UI" pitchFamily="34" charset="0"/>
              </a:rPr>
              <a:t>db</a:t>
            </a:r>
            <a:endParaRPr lang="en-US" sz="2000">
              <a:solidFill>
                <a:schemeClr val="tx1">
                  <a:lumMod val="60000"/>
                  <a:lumOff val="40000"/>
                </a:schemeClr>
              </a:solidFill>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215437" y="2869322"/>
            <a:ext cx="2051463" cy="404788"/>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60000"/>
                    <a:lumOff val="40000"/>
                  </a:schemeClr>
                </a:solidFill>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825533" y="2556963"/>
            <a:ext cx="634313" cy="404788"/>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60000"/>
                    <a:lumOff val="40000"/>
                  </a:schemeClr>
                </a:solidFill>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9026903" y="3530204"/>
            <a:ext cx="634313" cy="404788"/>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solidFill>
                  <a:schemeClr val="tx1">
                    <a:lumMod val="60000"/>
                    <a:lumOff val="40000"/>
                  </a:schemeClr>
                </a:solidFill>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23F73358-732F-4243-A599-52CC70AEB796}"/>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87" name="Group 86">
            <a:extLst>
              <a:ext uri="{FF2B5EF4-FFF2-40B4-BE49-F238E27FC236}">
                <a16:creationId xmlns:a16="http://schemas.microsoft.com/office/drawing/2014/main" id="{3D86FC06-79D1-46D3-9BCB-27760C0E3A40}"/>
              </a:ext>
            </a:extLst>
          </p:cNvPr>
          <p:cNvGrpSpPr/>
          <p:nvPr/>
        </p:nvGrpSpPr>
        <p:grpSpPr>
          <a:xfrm>
            <a:off x="787315" y="383763"/>
            <a:ext cx="558967" cy="539511"/>
            <a:chOff x="2368476" y="589018"/>
            <a:chExt cx="1012508" cy="977265"/>
          </a:xfrm>
        </p:grpSpPr>
        <p:sp>
          <p:nvSpPr>
            <p:cNvPr id="88" name="Freeform: Shape 87">
              <a:extLst>
                <a:ext uri="{FF2B5EF4-FFF2-40B4-BE49-F238E27FC236}">
                  <a16:creationId xmlns:a16="http://schemas.microsoft.com/office/drawing/2014/main" id="{0D7388A5-E39D-4FBE-8FCA-EC1305A0F44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D266FB26-F004-4BB6-A695-17A0002F046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70284BE6-878A-44FA-91C8-79B2780DED78}"/>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69C0FCE-790D-4A92-AA60-554D16A930F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32FFD34-2DA5-461B-BA28-2BBE417C6054}"/>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08A4E02-277C-486F-9935-CB57C439639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2EF22C4-483F-459C-96A4-2A20B5225F3D}"/>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36D0041-1BD2-4A88-A98A-13C3A970827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FAD879DF-1E92-4998-B4AC-E1B4D48104A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7A42EF-C664-4F3C-B699-D888AA6E10E6}"/>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2195BDE-C0AB-43A2-A36F-BADF409C4B4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4A084540-B83B-456A-AA59-64959BC37E5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9E26E35-7157-429D-86A4-3E1BF4457DF7}"/>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9DE89EA-9536-4719-8682-91B8B6A10BC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D7AE9C7E-8BD9-4DCD-A858-61B86AAAFFB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F0DF92A-197E-4CF0-9055-7811B3DCE910}"/>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6310EA4D-70A6-46D8-8829-051E446C630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7526A34E-2E72-4BCB-BA3D-6E609D35DC2F}"/>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3B346D8-5925-49AC-8CCA-E28CADD401C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ABD8C973-795E-45EF-BB06-17D6D1CDF938}"/>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A4435165-2E77-4F9E-B5A9-E8E2D55B8EC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FCDD4373-6444-42C3-88F3-9A6D88AEEC8D}"/>
              </a:ext>
            </a:extLst>
          </p:cNvPr>
          <p:cNvGrpSpPr/>
          <p:nvPr/>
        </p:nvGrpSpPr>
        <p:grpSpPr>
          <a:xfrm>
            <a:off x="733398" y="1682031"/>
            <a:ext cx="584655" cy="518563"/>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65798" y="5557947"/>
            <a:ext cx="622506" cy="551594"/>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703070" y="2979242"/>
            <a:ext cx="660357" cy="523360"/>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34672" y="3459748"/>
            <a:ext cx="142306" cy="14091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660237" y="3472577"/>
            <a:ext cx="95019" cy="115253"/>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31" name="Rectangle 130">
            <a:hlinkClick r:id="rId7" action="ppaction://hlinksldjump"/>
            <a:extLst>
              <a:ext uri="{FF2B5EF4-FFF2-40B4-BE49-F238E27FC236}">
                <a16:creationId xmlns:a16="http://schemas.microsoft.com/office/drawing/2014/main" id="{B8464D9A-A1CA-42B3-BDA5-EDE3DD8B1283}"/>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7" name="Rectangle 156">
            <a:hlinkClick r:id="rId8" action="ppaction://hlinksldjump"/>
            <a:extLst>
              <a:ext uri="{FF2B5EF4-FFF2-40B4-BE49-F238E27FC236}">
                <a16:creationId xmlns:a16="http://schemas.microsoft.com/office/drawing/2014/main" id="{A6706215-ABB1-40E1-801B-B32BFE33E0E4}"/>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hlinkClick r:id="rId9" action="ppaction://hlinksldjump"/>
            <a:extLst>
              <a:ext uri="{FF2B5EF4-FFF2-40B4-BE49-F238E27FC236}">
                <a16:creationId xmlns:a16="http://schemas.microsoft.com/office/drawing/2014/main" id="{71219AB3-0BB3-4CA6-83B6-AA8D4E18540C}"/>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a:hlinkClick r:id="rId10" action="ppaction://hlinksldjump"/>
            <a:extLst>
              <a:ext uri="{FF2B5EF4-FFF2-40B4-BE49-F238E27FC236}">
                <a16:creationId xmlns:a16="http://schemas.microsoft.com/office/drawing/2014/main" id="{153FB991-FFC3-4977-9DDF-3F17148F47E4}"/>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a:hlinkClick r:id="rId11" action="ppaction://hlinksldjump"/>
            <a:extLst>
              <a:ext uri="{FF2B5EF4-FFF2-40B4-BE49-F238E27FC236}">
                <a16:creationId xmlns:a16="http://schemas.microsoft.com/office/drawing/2014/main" id="{DF2126AF-4A73-457F-A6C7-B63E792A6334}"/>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211316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34137" y="1328029"/>
            <a:ext cx="7301792" cy="1034129"/>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Run scriptable, automated tasks in the cloud — as part of your Kubernetes cluster</a:t>
            </a:r>
          </a:p>
        </p:txBody>
      </p:sp>
      <p:sp>
        <p:nvSpPr>
          <p:cNvPr id="49" name="Oval 48">
            <a:extLst>
              <a:ext uri="{FF2B5EF4-FFF2-40B4-BE49-F238E27FC236}">
                <a16:creationId xmlns:a16="http://schemas.microsoft.com/office/drawing/2014/main" id="{38294857-66CC-40D4-AE2B-5DF90428216C}"/>
              </a:ext>
            </a:extLst>
          </p:cNvPr>
          <p:cNvSpPr/>
          <p:nvPr/>
        </p:nvSpPr>
        <p:spPr bwMode="auto">
          <a:xfrm rot="16200000">
            <a:off x="5062216" y="597566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0" name="Straight Connector 49">
            <a:extLst>
              <a:ext uri="{FF2B5EF4-FFF2-40B4-BE49-F238E27FC236}">
                <a16:creationId xmlns:a16="http://schemas.microsoft.com/office/drawing/2014/main" id="{C6E038E0-37E0-4406-94AF-CC1E532F6A2F}"/>
              </a:ext>
            </a:extLst>
          </p:cNvPr>
          <p:cNvCxnSpPr>
            <a:cxnSpLocks/>
          </p:cNvCxnSpPr>
          <p:nvPr/>
        </p:nvCxnSpPr>
        <p:spPr>
          <a:xfrm>
            <a:off x="5318548" y="6049123"/>
            <a:ext cx="404737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64F05E63-7D25-460B-8F92-4E56BE754657}"/>
              </a:ext>
            </a:extLst>
          </p:cNvPr>
          <p:cNvSpPr/>
          <p:nvPr/>
        </p:nvSpPr>
        <p:spPr bwMode="auto">
          <a:xfrm rot="16200000">
            <a:off x="9475343" y="597566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TextBox 51">
            <a:extLst>
              <a:ext uri="{FF2B5EF4-FFF2-40B4-BE49-F238E27FC236}">
                <a16:creationId xmlns:a16="http://schemas.microsoft.com/office/drawing/2014/main" id="{C49C3A51-6CB4-401E-A9BF-74BAEB82175A}"/>
              </a:ext>
            </a:extLst>
          </p:cNvPr>
          <p:cNvSpPr txBox="1"/>
          <p:nvPr/>
        </p:nvSpPr>
        <p:spPr>
          <a:xfrm>
            <a:off x="3501834" y="4172900"/>
            <a:ext cx="3267676" cy="1480405"/>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Simple, powerful pipes</a:t>
            </a:r>
          </a:p>
          <a:p>
            <a:pPr algn="ctr">
              <a:spcAft>
                <a:spcPts val="600"/>
              </a:spcAft>
            </a:pPr>
            <a:r>
              <a:rPr lang="en-US" sz="1400"/>
              <a:t>Each project gets a </a:t>
            </a:r>
            <a:r>
              <a:rPr lang="en-US" sz="1400">
                <a:highlight>
                  <a:srgbClr val="F2F2F2"/>
                </a:highlight>
                <a:latin typeface="Consolas" panose="020B0609020204030204" pitchFamily="49" charset="0"/>
              </a:rPr>
              <a:t>brigade.js</a:t>
            </a:r>
            <a:r>
              <a:rPr lang="en-US" sz="1400"/>
              <a:t> config file, which is where you can write dynamic, interwoven pipelines and tasks for your Kubernetes cluster</a:t>
            </a:r>
            <a:endParaRPr lang="en-US" sz="1400">
              <a:cs typeface="Segoe UI Semibold" panose="020B0702040204020203" pitchFamily="34" charset="0"/>
            </a:endParaRPr>
          </a:p>
        </p:txBody>
      </p:sp>
      <p:sp>
        <p:nvSpPr>
          <p:cNvPr id="53" name="TextBox 52">
            <a:extLst>
              <a:ext uri="{FF2B5EF4-FFF2-40B4-BE49-F238E27FC236}">
                <a16:creationId xmlns:a16="http://schemas.microsoft.com/office/drawing/2014/main" id="{0555677E-26BE-4AB3-9287-30797C34874E}"/>
              </a:ext>
            </a:extLst>
          </p:cNvPr>
          <p:cNvSpPr txBox="1"/>
          <p:nvPr/>
        </p:nvSpPr>
        <p:spPr>
          <a:xfrm>
            <a:off x="7896198" y="4172900"/>
            <a:ext cx="3305202" cy="1480405"/>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Runs inside your cluster</a:t>
            </a:r>
          </a:p>
          <a:p>
            <a:pPr algn="ctr">
              <a:spcAft>
                <a:spcPts val="600"/>
              </a:spcAft>
            </a:pPr>
            <a:r>
              <a:rPr lang="en-US" sz="1400"/>
              <a:t>By running Brigade as a service inside your Kubernetes cluster, you can harness the power of millions of available Docker images</a:t>
            </a:r>
            <a:endParaRPr lang="en-US" sz="1400">
              <a:cs typeface="Segoe UI Semibold" panose="020B0702040204020203" pitchFamily="34" charset="0"/>
            </a:endParaRPr>
          </a:p>
        </p:txBody>
      </p:sp>
      <p:grpSp>
        <p:nvGrpSpPr>
          <p:cNvPr id="3" name="Group 2">
            <a:extLst>
              <a:ext uri="{FF2B5EF4-FFF2-40B4-BE49-F238E27FC236}">
                <a16:creationId xmlns:a16="http://schemas.microsoft.com/office/drawing/2014/main" id="{1B4D5F3C-0EEF-4271-BE0C-3F813F553A9F}"/>
              </a:ext>
            </a:extLst>
          </p:cNvPr>
          <p:cNvGrpSpPr/>
          <p:nvPr/>
        </p:nvGrpSpPr>
        <p:grpSpPr>
          <a:xfrm>
            <a:off x="9048661" y="2902857"/>
            <a:ext cx="1000276" cy="964858"/>
            <a:chOff x="7546559" y="2557657"/>
            <a:chExt cx="949614" cy="915990"/>
          </a:xfrm>
        </p:grpSpPr>
        <p:grpSp>
          <p:nvGrpSpPr>
            <p:cNvPr id="27" name="Group 26">
              <a:extLst>
                <a:ext uri="{FF2B5EF4-FFF2-40B4-BE49-F238E27FC236}">
                  <a16:creationId xmlns:a16="http://schemas.microsoft.com/office/drawing/2014/main" id="{60A3FC4D-51A4-451A-85C7-B3AF7F5B4882}"/>
                </a:ext>
              </a:extLst>
            </p:cNvPr>
            <p:cNvGrpSpPr/>
            <p:nvPr/>
          </p:nvGrpSpPr>
          <p:grpSpPr>
            <a:xfrm>
              <a:off x="7546559" y="2981323"/>
              <a:ext cx="446694" cy="492324"/>
              <a:chOff x="848773" y="3063002"/>
              <a:chExt cx="885825" cy="976313"/>
            </a:xfrm>
          </p:grpSpPr>
          <p:sp>
            <p:nvSpPr>
              <p:cNvPr id="32" name="Freeform: Shape 31">
                <a:extLst>
                  <a:ext uri="{FF2B5EF4-FFF2-40B4-BE49-F238E27FC236}">
                    <a16:creationId xmlns:a16="http://schemas.microsoft.com/office/drawing/2014/main" id="{4D52A439-C5AD-4091-9175-58AE3FAC2C19}"/>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endParaRPr lang="en-US"/>
              </a:p>
            </p:txBody>
          </p:sp>
          <p:sp>
            <p:nvSpPr>
              <p:cNvPr id="35" name="Freeform: Shape 34">
                <a:extLst>
                  <a:ext uri="{FF2B5EF4-FFF2-40B4-BE49-F238E27FC236}">
                    <a16:creationId xmlns:a16="http://schemas.microsoft.com/office/drawing/2014/main" id="{423E1C54-7F96-435F-A067-519628C204C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endParaRPr lang="en-US"/>
              </a:p>
            </p:txBody>
          </p:sp>
          <p:sp>
            <p:nvSpPr>
              <p:cNvPr id="41" name="Freeform: Shape 40">
                <a:extLst>
                  <a:ext uri="{FF2B5EF4-FFF2-40B4-BE49-F238E27FC236}">
                    <a16:creationId xmlns:a16="http://schemas.microsoft.com/office/drawing/2014/main" id="{3EB1F583-1205-41D4-BE47-A7C3630D6336}"/>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endParaRPr lang="en-US"/>
              </a:p>
            </p:txBody>
          </p:sp>
        </p:grpSp>
        <p:grpSp>
          <p:nvGrpSpPr>
            <p:cNvPr id="47" name="Group 46">
              <a:extLst>
                <a:ext uri="{FF2B5EF4-FFF2-40B4-BE49-F238E27FC236}">
                  <a16:creationId xmlns:a16="http://schemas.microsoft.com/office/drawing/2014/main" id="{575A9FA5-DE53-4E86-AE94-BB62E4B61DC5}"/>
                </a:ext>
              </a:extLst>
            </p:cNvPr>
            <p:cNvGrpSpPr/>
            <p:nvPr/>
          </p:nvGrpSpPr>
          <p:grpSpPr>
            <a:xfrm>
              <a:off x="8049479" y="2981323"/>
              <a:ext cx="446694" cy="492324"/>
              <a:chOff x="848773" y="3063002"/>
              <a:chExt cx="885825" cy="976313"/>
            </a:xfrm>
          </p:grpSpPr>
          <p:sp>
            <p:nvSpPr>
              <p:cNvPr id="48" name="Freeform: Shape 47">
                <a:extLst>
                  <a:ext uri="{FF2B5EF4-FFF2-40B4-BE49-F238E27FC236}">
                    <a16:creationId xmlns:a16="http://schemas.microsoft.com/office/drawing/2014/main" id="{23EB8484-AF83-48A3-92DF-E0E3E324297E}"/>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endParaRPr lang="en-US"/>
              </a:p>
            </p:txBody>
          </p:sp>
          <p:sp>
            <p:nvSpPr>
              <p:cNvPr id="56" name="Freeform: Shape 55">
                <a:extLst>
                  <a:ext uri="{FF2B5EF4-FFF2-40B4-BE49-F238E27FC236}">
                    <a16:creationId xmlns:a16="http://schemas.microsoft.com/office/drawing/2014/main" id="{E995BFA6-2DF7-4D63-9A5C-7D1F9F223699}"/>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endParaRPr lang="en-US"/>
              </a:p>
            </p:txBody>
          </p:sp>
          <p:sp>
            <p:nvSpPr>
              <p:cNvPr id="57" name="Freeform: Shape 56">
                <a:extLst>
                  <a:ext uri="{FF2B5EF4-FFF2-40B4-BE49-F238E27FC236}">
                    <a16:creationId xmlns:a16="http://schemas.microsoft.com/office/drawing/2014/main" id="{BBFA97FE-F2BD-4836-9244-6E90E75EE112}"/>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endParaRPr lang="en-US"/>
              </a:p>
            </p:txBody>
          </p:sp>
        </p:grpSp>
        <p:grpSp>
          <p:nvGrpSpPr>
            <p:cNvPr id="66" name="Group 65">
              <a:extLst>
                <a:ext uri="{FF2B5EF4-FFF2-40B4-BE49-F238E27FC236}">
                  <a16:creationId xmlns:a16="http://schemas.microsoft.com/office/drawing/2014/main" id="{6AE17AD3-7B8D-4473-812A-F1D77058B368}"/>
                </a:ext>
              </a:extLst>
            </p:cNvPr>
            <p:cNvGrpSpPr/>
            <p:nvPr/>
          </p:nvGrpSpPr>
          <p:grpSpPr>
            <a:xfrm>
              <a:off x="7798019" y="2557657"/>
              <a:ext cx="446694" cy="492324"/>
              <a:chOff x="848773" y="3063002"/>
              <a:chExt cx="885825" cy="976313"/>
            </a:xfrm>
          </p:grpSpPr>
          <p:sp>
            <p:nvSpPr>
              <p:cNvPr id="67" name="Freeform: Shape 66">
                <a:extLst>
                  <a:ext uri="{FF2B5EF4-FFF2-40B4-BE49-F238E27FC236}">
                    <a16:creationId xmlns:a16="http://schemas.microsoft.com/office/drawing/2014/main" id="{61BEDFB6-509F-4265-B95C-36252343E5F0}"/>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endParaRPr lang="en-US"/>
              </a:p>
            </p:txBody>
          </p:sp>
          <p:sp>
            <p:nvSpPr>
              <p:cNvPr id="68" name="Freeform: Shape 67">
                <a:extLst>
                  <a:ext uri="{FF2B5EF4-FFF2-40B4-BE49-F238E27FC236}">
                    <a16:creationId xmlns:a16="http://schemas.microsoft.com/office/drawing/2014/main" id="{95333A21-9935-467E-A3EB-6D9649C5F7B6}"/>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endParaRPr lang="en-US"/>
              </a:p>
            </p:txBody>
          </p:sp>
          <p:sp>
            <p:nvSpPr>
              <p:cNvPr id="69" name="Freeform: Shape 68">
                <a:extLst>
                  <a:ext uri="{FF2B5EF4-FFF2-40B4-BE49-F238E27FC236}">
                    <a16:creationId xmlns:a16="http://schemas.microsoft.com/office/drawing/2014/main" id="{6A375BDC-AFDA-43FA-A87A-30D61833D8EB}"/>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endParaRPr lang="en-US"/>
              </a:p>
            </p:txBody>
          </p:sp>
        </p:grpSp>
      </p:grpSp>
      <p:grpSp>
        <p:nvGrpSpPr>
          <p:cNvPr id="16" name="Group 15">
            <a:extLst>
              <a:ext uri="{FF2B5EF4-FFF2-40B4-BE49-F238E27FC236}">
                <a16:creationId xmlns:a16="http://schemas.microsoft.com/office/drawing/2014/main" id="{55F99660-FDD1-4DD9-910A-B7C6BF26C216}"/>
              </a:ext>
            </a:extLst>
          </p:cNvPr>
          <p:cNvGrpSpPr/>
          <p:nvPr/>
        </p:nvGrpSpPr>
        <p:grpSpPr>
          <a:xfrm>
            <a:off x="4759544" y="2819767"/>
            <a:ext cx="752256" cy="1120568"/>
            <a:chOff x="4471988" y="3036888"/>
            <a:chExt cx="534988" cy="796925"/>
          </a:xfrm>
        </p:grpSpPr>
        <p:sp>
          <p:nvSpPr>
            <p:cNvPr id="9" name="Freeform 5">
              <a:extLst>
                <a:ext uri="{FF2B5EF4-FFF2-40B4-BE49-F238E27FC236}">
                  <a16:creationId xmlns:a16="http://schemas.microsoft.com/office/drawing/2014/main" id="{31B326F9-C731-4069-94D9-2AF611326FD4}"/>
                </a:ext>
              </a:extLst>
            </p:cNvPr>
            <p:cNvSpPr>
              <a:spLocks/>
            </p:cNvSpPr>
            <p:nvPr/>
          </p:nvSpPr>
          <p:spPr bwMode="auto">
            <a:xfrm>
              <a:off x="4656138" y="3667125"/>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9"/>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0ECA7689-FA17-48D6-9699-D231BD0094C3}"/>
                </a:ext>
              </a:extLst>
            </p:cNvPr>
            <p:cNvSpPr>
              <a:spLocks/>
            </p:cNvSpPr>
            <p:nvPr/>
          </p:nvSpPr>
          <p:spPr bwMode="auto">
            <a:xfrm>
              <a:off x="4656138" y="3036888"/>
              <a:ext cx="174625" cy="166688"/>
            </a:xfrm>
            <a:custGeom>
              <a:avLst/>
              <a:gdLst>
                <a:gd name="T0" fmla="*/ 29 w 61"/>
                <a:gd name="T1" fmla="*/ 0 h 59"/>
                <a:gd name="T2" fmla="*/ 37 w 61"/>
                <a:gd name="T3" fmla="*/ 1 h 59"/>
                <a:gd name="T4" fmla="*/ 54 w 61"/>
                <a:gd name="T5" fmla="*/ 15 h 59"/>
                <a:gd name="T6" fmla="*/ 42 w 61"/>
                <a:gd name="T7" fmla="*/ 55 h 59"/>
                <a:gd name="T8" fmla="*/ 21 w 61"/>
                <a:gd name="T9" fmla="*/ 57 h 59"/>
                <a:gd name="T10" fmla="*/ 4 w 61"/>
                <a:gd name="T11" fmla="*/ 43 h 59"/>
                <a:gd name="T12" fmla="*/ 2 w 61"/>
                <a:gd name="T13" fmla="*/ 21 h 59"/>
                <a:gd name="T14" fmla="*/ 16 w 61"/>
                <a:gd name="T15" fmla="*/ 3 h 59"/>
                <a:gd name="T16" fmla="*/ 29 w 61"/>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59">
                  <a:moveTo>
                    <a:pt x="29" y="0"/>
                  </a:moveTo>
                  <a:cubicBezTo>
                    <a:pt x="32" y="0"/>
                    <a:pt x="34" y="0"/>
                    <a:pt x="37" y="1"/>
                  </a:cubicBezTo>
                  <a:cubicBezTo>
                    <a:pt x="44" y="3"/>
                    <a:pt x="50" y="8"/>
                    <a:pt x="54" y="15"/>
                  </a:cubicBezTo>
                  <a:cubicBezTo>
                    <a:pt x="61" y="29"/>
                    <a:pt x="56" y="47"/>
                    <a:pt x="42" y="55"/>
                  </a:cubicBezTo>
                  <a:cubicBezTo>
                    <a:pt x="36" y="58"/>
                    <a:pt x="28" y="59"/>
                    <a:pt x="21" y="57"/>
                  </a:cubicBezTo>
                  <a:cubicBezTo>
                    <a:pt x="14" y="55"/>
                    <a:pt x="8" y="50"/>
                    <a:pt x="4" y="43"/>
                  </a:cubicBezTo>
                  <a:cubicBezTo>
                    <a:pt x="1" y="36"/>
                    <a:pt x="0" y="28"/>
                    <a:pt x="2" y="21"/>
                  </a:cubicBezTo>
                  <a:cubicBezTo>
                    <a:pt x="4" y="13"/>
                    <a:pt x="9" y="7"/>
                    <a:pt x="16" y="3"/>
                  </a:cubicBezTo>
                  <a:cubicBezTo>
                    <a:pt x="20" y="1"/>
                    <a:pt x="24"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7">
              <a:extLst>
                <a:ext uri="{FF2B5EF4-FFF2-40B4-BE49-F238E27FC236}">
                  <a16:creationId xmlns:a16="http://schemas.microsoft.com/office/drawing/2014/main" id="{A58918D9-0A29-4A63-9901-DF688BC5355E}"/>
                </a:ext>
              </a:extLst>
            </p:cNvPr>
            <p:cNvSpPr>
              <a:spLocks/>
            </p:cNvSpPr>
            <p:nvPr/>
          </p:nvSpPr>
          <p:spPr bwMode="auto">
            <a:xfrm>
              <a:off x="4832351" y="3236913"/>
              <a:ext cx="174625" cy="169863"/>
            </a:xfrm>
            <a:custGeom>
              <a:avLst/>
              <a:gdLst>
                <a:gd name="T0" fmla="*/ 29 w 61"/>
                <a:gd name="T1" fmla="*/ 0 h 60"/>
                <a:gd name="T2" fmla="*/ 37 w 61"/>
                <a:gd name="T3" fmla="*/ 2 h 60"/>
                <a:gd name="T4" fmla="*/ 54 w 61"/>
                <a:gd name="T5" fmla="*/ 16 h 60"/>
                <a:gd name="T6" fmla="*/ 43 w 61"/>
                <a:gd name="T7" fmla="*/ 56 h 60"/>
                <a:gd name="T8" fmla="*/ 21 w 61"/>
                <a:gd name="T9" fmla="*/ 58 h 60"/>
                <a:gd name="T10" fmla="*/ 5 w 61"/>
                <a:gd name="T11" fmla="*/ 44 h 60"/>
                <a:gd name="T12" fmla="*/ 3 w 61"/>
                <a:gd name="T13" fmla="*/ 21 h 60"/>
                <a:gd name="T14" fmla="*/ 16 w 61"/>
                <a:gd name="T15" fmla="*/ 4 h 60"/>
                <a:gd name="T16" fmla="*/ 29 w 61"/>
                <a:gd name="T1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29" y="0"/>
                  </a:moveTo>
                  <a:cubicBezTo>
                    <a:pt x="32" y="0"/>
                    <a:pt x="35" y="1"/>
                    <a:pt x="37" y="2"/>
                  </a:cubicBezTo>
                  <a:cubicBezTo>
                    <a:pt x="45" y="4"/>
                    <a:pt x="51" y="9"/>
                    <a:pt x="54" y="16"/>
                  </a:cubicBezTo>
                  <a:cubicBezTo>
                    <a:pt x="61" y="30"/>
                    <a:pt x="56" y="48"/>
                    <a:pt x="43" y="56"/>
                  </a:cubicBezTo>
                  <a:cubicBezTo>
                    <a:pt x="36" y="59"/>
                    <a:pt x="29" y="60"/>
                    <a:pt x="21" y="58"/>
                  </a:cubicBezTo>
                  <a:cubicBezTo>
                    <a:pt x="14" y="56"/>
                    <a:pt x="8" y="51"/>
                    <a:pt x="5" y="44"/>
                  </a:cubicBezTo>
                  <a:cubicBezTo>
                    <a:pt x="1" y="37"/>
                    <a:pt x="0" y="29"/>
                    <a:pt x="3" y="21"/>
                  </a:cubicBezTo>
                  <a:cubicBezTo>
                    <a:pt x="5" y="14"/>
                    <a:pt x="9" y="8"/>
                    <a:pt x="16" y="4"/>
                  </a:cubicBezTo>
                  <a:cubicBezTo>
                    <a:pt x="20" y="2"/>
                    <a:pt x="25" y="0"/>
                    <a:pt x="29"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E96C0D09-CD81-4E6A-B59B-03C166542462}"/>
                </a:ext>
              </a:extLst>
            </p:cNvPr>
            <p:cNvSpPr>
              <a:spLocks noChangeShapeType="1"/>
            </p:cNvSpPr>
            <p:nvPr/>
          </p:nvSpPr>
          <p:spPr bwMode="auto">
            <a:xfrm>
              <a:off x="4738688" y="3203575"/>
              <a:ext cx="0" cy="460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9">
              <a:extLst>
                <a:ext uri="{FF2B5EF4-FFF2-40B4-BE49-F238E27FC236}">
                  <a16:creationId xmlns:a16="http://schemas.microsoft.com/office/drawing/2014/main" id="{C59B35D7-C96B-446A-9AA0-1718A2332BAD}"/>
                </a:ext>
              </a:extLst>
            </p:cNvPr>
            <p:cNvSpPr>
              <a:spLocks noChangeShapeType="1"/>
            </p:cNvSpPr>
            <p:nvPr/>
          </p:nvSpPr>
          <p:spPr bwMode="auto">
            <a:xfrm flipH="1">
              <a:off x="4738688" y="3381375"/>
              <a:ext cx="117475"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a:extLst>
                <a:ext uri="{FF2B5EF4-FFF2-40B4-BE49-F238E27FC236}">
                  <a16:creationId xmlns:a16="http://schemas.microsoft.com/office/drawing/2014/main" id="{E93F32C0-89B5-4F74-B502-32C17EB91195}"/>
                </a:ext>
              </a:extLst>
            </p:cNvPr>
            <p:cNvSpPr>
              <a:spLocks/>
            </p:cNvSpPr>
            <p:nvPr/>
          </p:nvSpPr>
          <p:spPr bwMode="auto">
            <a:xfrm>
              <a:off x="4471988" y="3330575"/>
              <a:ext cx="173038" cy="169863"/>
            </a:xfrm>
            <a:custGeom>
              <a:avLst/>
              <a:gdLst>
                <a:gd name="T0" fmla="*/ 45 w 61"/>
                <a:gd name="T1" fmla="*/ 3 h 60"/>
                <a:gd name="T2" fmla="*/ 59 w 61"/>
                <a:gd name="T3" fmla="*/ 21 h 60"/>
                <a:gd name="T4" fmla="*/ 57 w 61"/>
                <a:gd name="T5" fmla="*/ 43 h 60"/>
                <a:gd name="T6" fmla="*/ 40 w 61"/>
                <a:gd name="T7" fmla="*/ 57 h 60"/>
                <a:gd name="T8" fmla="*/ 19 w 61"/>
                <a:gd name="T9" fmla="*/ 55 h 60"/>
                <a:gd name="T10" fmla="*/ 7 w 61"/>
                <a:gd name="T11" fmla="*/ 15 h 60"/>
                <a:gd name="T12" fmla="*/ 24 w 61"/>
                <a:gd name="T13" fmla="*/ 1 h 60"/>
                <a:gd name="T14" fmla="*/ 32 w 61"/>
                <a:gd name="T15" fmla="*/ 0 h 60"/>
                <a:gd name="T16" fmla="*/ 45 w 61"/>
                <a:gd name="T17"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45" y="3"/>
                  </a:moveTo>
                  <a:cubicBezTo>
                    <a:pt x="52" y="7"/>
                    <a:pt x="57" y="13"/>
                    <a:pt x="59" y="21"/>
                  </a:cubicBezTo>
                  <a:cubicBezTo>
                    <a:pt x="61" y="28"/>
                    <a:pt x="60" y="36"/>
                    <a:pt x="57" y="43"/>
                  </a:cubicBezTo>
                  <a:cubicBezTo>
                    <a:pt x="53" y="50"/>
                    <a:pt x="47" y="55"/>
                    <a:pt x="40" y="57"/>
                  </a:cubicBezTo>
                  <a:cubicBezTo>
                    <a:pt x="33" y="60"/>
                    <a:pt x="25" y="59"/>
                    <a:pt x="19" y="55"/>
                  </a:cubicBezTo>
                  <a:cubicBezTo>
                    <a:pt x="5" y="47"/>
                    <a:pt x="0" y="29"/>
                    <a:pt x="7" y="15"/>
                  </a:cubicBezTo>
                  <a:cubicBezTo>
                    <a:pt x="11" y="8"/>
                    <a:pt x="17" y="3"/>
                    <a:pt x="24" y="1"/>
                  </a:cubicBezTo>
                  <a:cubicBezTo>
                    <a:pt x="27" y="0"/>
                    <a:pt x="29" y="0"/>
                    <a:pt x="32" y="0"/>
                  </a:cubicBezTo>
                  <a:cubicBezTo>
                    <a:pt x="37" y="0"/>
                    <a:pt x="41" y="1"/>
                    <a:pt x="45" y="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1">
              <a:extLst>
                <a:ext uri="{FF2B5EF4-FFF2-40B4-BE49-F238E27FC236}">
                  <a16:creationId xmlns:a16="http://schemas.microsoft.com/office/drawing/2014/main" id="{98485424-C08C-4D22-BFE1-EA3823A0A473}"/>
                </a:ext>
              </a:extLst>
            </p:cNvPr>
            <p:cNvSpPr>
              <a:spLocks noChangeShapeType="1"/>
            </p:cNvSpPr>
            <p:nvPr/>
          </p:nvSpPr>
          <p:spPr bwMode="auto">
            <a:xfrm>
              <a:off x="4622801" y="3471863"/>
              <a:ext cx="11588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6" name="Rectangle 45">
            <a:extLst>
              <a:ext uri="{FF2B5EF4-FFF2-40B4-BE49-F238E27FC236}">
                <a16:creationId xmlns:a16="http://schemas.microsoft.com/office/drawing/2014/main" id="{CCE5F307-1970-45D3-8D03-50E3A65D7D4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46C0BCFD-B921-4A97-81A4-0436FF756743}"/>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Rounded Corners 54">
            <a:extLst>
              <a:ext uri="{FF2B5EF4-FFF2-40B4-BE49-F238E27FC236}">
                <a16:creationId xmlns:a16="http://schemas.microsoft.com/office/drawing/2014/main" id="{33E82F73-A8DE-431A-A2A3-467EC388181F}"/>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58" name="Rectangle: Rounded Corners 57">
            <a:extLst>
              <a:ext uri="{FF2B5EF4-FFF2-40B4-BE49-F238E27FC236}">
                <a16:creationId xmlns:a16="http://schemas.microsoft.com/office/drawing/2014/main" id="{744EC832-C9EF-4493-B382-1E8336A7E5C1}"/>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59" name="Rectangle: Rounded Corners 58">
            <a:extLst>
              <a:ext uri="{FF2B5EF4-FFF2-40B4-BE49-F238E27FC236}">
                <a16:creationId xmlns:a16="http://schemas.microsoft.com/office/drawing/2014/main" id="{4AB8BCDE-67D7-4BE6-B180-BAA80A4C33F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60" name="Rectangle: Rounded Corners 59">
            <a:extLst>
              <a:ext uri="{FF2B5EF4-FFF2-40B4-BE49-F238E27FC236}">
                <a16:creationId xmlns:a16="http://schemas.microsoft.com/office/drawing/2014/main" id="{8DE63373-CEFF-4FE6-8A9E-7A9FF269D1DE}"/>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61" name="Rectangle: Rounded Corners 60">
            <a:extLst>
              <a:ext uri="{FF2B5EF4-FFF2-40B4-BE49-F238E27FC236}">
                <a16:creationId xmlns:a16="http://schemas.microsoft.com/office/drawing/2014/main" id="{48BFCBC5-08C2-4189-A1F4-3DD7D8561148}"/>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62" name="Group 61">
            <a:extLst>
              <a:ext uri="{FF2B5EF4-FFF2-40B4-BE49-F238E27FC236}">
                <a16:creationId xmlns:a16="http://schemas.microsoft.com/office/drawing/2014/main" id="{0D7F3D5D-9366-49E8-8A1E-2F9E5E6F979E}"/>
              </a:ext>
            </a:extLst>
          </p:cNvPr>
          <p:cNvGrpSpPr/>
          <p:nvPr/>
        </p:nvGrpSpPr>
        <p:grpSpPr>
          <a:xfrm>
            <a:off x="787315" y="383763"/>
            <a:ext cx="558967" cy="539511"/>
            <a:chOff x="2368476" y="589018"/>
            <a:chExt cx="1012508" cy="977265"/>
          </a:xfrm>
        </p:grpSpPr>
        <p:sp>
          <p:nvSpPr>
            <p:cNvPr id="63" name="Freeform: Shape 62">
              <a:extLst>
                <a:ext uri="{FF2B5EF4-FFF2-40B4-BE49-F238E27FC236}">
                  <a16:creationId xmlns:a16="http://schemas.microsoft.com/office/drawing/2014/main" id="{6CB7755C-59BB-490C-9725-308F05BFB42D}"/>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B39B9C60-BEC5-4786-AF0A-6E3D0CE590A6}"/>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196CFFFF-FB77-455B-A9A3-A35AE86CA70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6FF282EB-7602-4814-997A-148200A0D85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1C685C6C-DDBE-46CD-9CCB-81BF80C33BD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7E2D50F-C779-4BD0-B7A8-CC449218600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78987D94-8187-4323-8495-890B1FCECC6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5869CFC-BA20-4D54-8563-48330E2AFAD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C179C342-9545-4387-AFF8-9CA72017D57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9C26622-C382-4018-BCF5-BA71FA6765D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77095A7-530E-4882-A6E8-6B7DBB366621}"/>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58D909E-DADE-46F7-B0DB-F3EA0A7FEEA1}"/>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A09630F-10B0-4967-A6DE-CFB08F77DF04}"/>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96EBB00C-1A4D-487B-BFAA-61725F2638E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30FA28E2-BEF5-4927-B7AE-3A535A18859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5F8C0311-B163-4191-8663-846EC1B2480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4E2A0FA-B4ED-4C73-85AC-0E3A51DF215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ED0878B3-1C31-4701-8DEF-7BF8CCA1B04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5C5AF5D7-FAEB-48B0-9064-55FF67E5BDEB}"/>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4B304B52-FF05-4C6E-8827-91C57371FB35}"/>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C9428A9C-D861-43A1-BEFD-4FA96FEA59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D9E0505C-1AF8-402A-819F-9C305D3B196F}"/>
              </a:ext>
            </a:extLst>
          </p:cNvPr>
          <p:cNvGrpSpPr/>
          <p:nvPr/>
        </p:nvGrpSpPr>
        <p:grpSpPr>
          <a:xfrm>
            <a:off x="733398" y="1682031"/>
            <a:ext cx="584655" cy="518563"/>
            <a:chOff x="2878931" y="2940843"/>
            <a:chExt cx="1095375" cy="971550"/>
          </a:xfrm>
        </p:grpSpPr>
        <p:sp>
          <p:nvSpPr>
            <p:cNvPr id="89" name="Freeform: Shape 88">
              <a:extLst>
                <a:ext uri="{FF2B5EF4-FFF2-40B4-BE49-F238E27FC236}">
                  <a16:creationId xmlns:a16="http://schemas.microsoft.com/office/drawing/2014/main" id="{F6132F9C-1DB5-44D4-96E4-6CA6D02FCE9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0C81BD07-D73D-4942-92C9-8AF025A7F3C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F0A2DD0-9E2C-4750-9103-D66167A4C38D}"/>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1C30CAB1-A700-4BD6-B158-E0AA0CF4243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9A652172-E151-43C3-ABA1-33CFC4BD74E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4A582C05-72F7-4718-B10F-28B33AE97B85}"/>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18D8299-E2C1-4CEB-9981-73A35ADC853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33A047DC-34CE-4CC8-ABA9-14CA1BCB424F}"/>
              </a:ext>
            </a:extLst>
          </p:cNvPr>
          <p:cNvGrpSpPr/>
          <p:nvPr/>
        </p:nvGrpSpPr>
        <p:grpSpPr>
          <a:xfrm>
            <a:off x="765798" y="5557947"/>
            <a:ext cx="622506" cy="551594"/>
            <a:chOff x="4360069" y="2943701"/>
            <a:chExt cx="1095375" cy="970597"/>
          </a:xfrm>
        </p:grpSpPr>
        <p:sp>
          <p:nvSpPr>
            <p:cNvPr id="97" name="Freeform: Shape 96">
              <a:extLst>
                <a:ext uri="{FF2B5EF4-FFF2-40B4-BE49-F238E27FC236}">
                  <a16:creationId xmlns:a16="http://schemas.microsoft.com/office/drawing/2014/main" id="{A5A57C3D-668F-44D1-B63F-4D5065452F9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2ABFB0C-5F36-4F72-BC76-E5F69D2B49F2}"/>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4A839D1E-89AF-486D-9EC6-C25E58487729}"/>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49927ABA-DB9D-4E42-8D33-B833004E240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15E1B3AB-5500-48BD-9560-6F83F317F27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FDD4120C-D40B-44AA-BE31-0D7004EE2162}"/>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918DD814-76CF-4F96-9B16-A5D96D251801}"/>
              </a:ext>
            </a:extLst>
          </p:cNvPr>
          <p:cNvGrpSpPr/>
          <p:nvPr/>
        </p:nvGrpSpPr>
        <p:grpSpPr>
          <a:xfrm>
            <a:off x="703070" y="2979242"/>
            <a:ext cx="660357" cy="523360"/>
            <a:chOff x="3517678" y="3062050"/>
            <a:chExt cx="1225868" cy="971550"/>
          </a:xfrm>
        </p:grpSpPr>
        <p:sp>
          <p:nvSpPr>
            <p:cNvPr id="104" name="Freeform: Shape 103">
              <a:extLst>
                <a:ext uri="{FF2B5EF4-FFF2-40B4-BE49-F238E27FC236}">
                  <a16:creationId xmlns:a16="http://schemas.microsoft.com/office/drawing/2014/main" id="{81F829D0-CA34-4F38-B82A-D9E85671120D}"/>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3FAEAFE-4A9B-40DB-8A22-67B67E4B9E40}"/>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FA9AAEB-D96A-4BEC-9144-7BB6FBD553D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EB4D7B9E-71E6-4C96-9990-A5F81DD924D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3869DA28-0742-464C-B5A7-80ABE4291B60}"/>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03454A83-3A09-4D15-9E52-B16982966A31}"/>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9D782EC-AC5A-426A-AA23-730FBF361CD1}"/>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A2136620-F837-423A-9BFC-8C6CB77F628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739E55D1-F703-4C11-806A-3BCCEDFDABFC}"/>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1CE30F6B-B560-4312-8B43-BC23C5F10E2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2D3933E7-A71E-425B-96DF-C4085112D0A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44AE49C4-110A-4B8B-898B-4ED43386D89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0A92D2F-BCFF-40E0-BCDA-A9E6DB752EC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7" name="Graphic 116">
            <a:extLst>
              <a:ext uri="{FF2B5EF4-FFF2-40B4-BE49-F238E27FC236}">
                <a16:creationId xmlns:a16="http://schemas.microsoft.com/office/drawing/2014/main" id="{A4106A02-7EE6-40DC-B58F-038825BF6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18" name="Rectangle 117">
            <a:hlinkClick r:id="rId5" action="ppaction://hlinksldjump"/>
            <a:extLst>
              <a:ext uri="{FF2B5EF4-FFF2-40B4-BE49-F238E27FC236}">
                <a16:creationId xmlns:a16="http://schemas.microsoft.com/office/drawing/2014/main" id="{3C18D6E1-5561-4C1C-B77F-02977B6589AE}"/>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hlinkClick r:id="rId6" action="ppaction://hlinksldjump"/>
            <a:extLst>
              <a:ext uri="{FF2B5EF4-FFF2-40B4-BE49-F238E27FC236}">
                <a16:creationId xmlns:a16="http://schemas.microsoft.com/office/drawing/2014/main" id="{1B9EEDDB-495E-4004-9C17-C466E6F7B7B2}"/>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hlinkClick r:id="rId7" action="ppaction://hlinksldjump"/>
            <a:extLst>
              <a:ext uri="{FF2B5EF4-FFF2-40B4-BE49-F238E27FC236}">
                <a16:creationId xmlns:a16="http://schemas.microsoft.com/office/drawing/2014/main" id="{5BCAEEA1-4DD6-40E7-AF16-9D0B4FE397EA}"/>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hlinkClick r:id="rId8" action="ppaction://hlinksldjump"/>
            <a:extLst>
              <a:ext uri="{FF2B5EF4-FFF2-40B4-BE49-F238E27FC236}">
                <a16:creationId xmlns:a16="http://schemas.microsoft.com/office/drawing/2014/main" id="{E9259932-77C8-4408-A929-FEF0FF905D52}"/>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hlinkClick r:id="rId9" action="ppaction://hlinksldjump"/>
            <a:extLst>
              <a:ext uri="{FF2B5EF4-FFF2-40B4-BE49-F238E27FC236}">
                <a16:creationId xmlns:a16="http://schemas.microsoft.com/office/drawing/2014/main" id="{A8A1A442-19F7-4EB0-84AF-EBF21F19C749}"/>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3617310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Brigade</a:t>
            </a:r>
          </a:p>
        </p:txBody>
      </p:sp>
      <p:sp>
        <p:nvSpPr>
          <p:cNvPr id="4" name="TextBox 3">
            <a:extLst>
              <a:ext uri="{FF2B5EF4-FFF2-40B4-BE49-F238E27FC236}">
                <a16:creationId xmlns:a16="http://schemas.microsoft.com/office/drawing/2014/main" id="{40EC4DB3-70CC-4163-8738-B44091FED9B1}"/>
              </a:ext>
            </a:extLst>
          </p:cNvPr>
          <p:cNvSpPr txBox="1"/>
          <p:nvPr/>
        </p:nvSpPr>
        <p:spPr>
          <a:xfrm>
            <a:off x="3634137" y="1328029"/>
            <a:ext cx="7301792"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Brigade in action</a:t>
            </a:r>
          </a:p>
        </p:txBody>
      </p:sp>
      <p:pic>
        <p:nvPicPr>
          <p:cNvPr id="9218" name="img35151" descr="image001">
            <a:extLst>
              <a:ext uri="{FF2B5EF4-FFF2-40B4-BE49-F238E27FC236}">
                <a16:creationId xmlns:a16="http://schemas.microsoft.com/office/drawing/2014/main" id="{02C56DEF-2EE2-4EC4-B81F-C89A5724227A}"/>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10615" y="2056925"/>
            <a:ext cx="6948847" cy="46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5A86AD36-934B-4D76-9981-EF56F7A29DEC}"/>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DEB6B105-DC93-4E1A-BCB0-C3ECEA6C4D74}"/>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671F784-81B3-447C-9B6F-2FAEA47E8B87}"/>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23" name="Rectangle: Rounded Corners 22">
            <a:extLst>
              <a:ext uri="{FF2B5EF4-FFF2-40B4-BE49-F238E27FC236}">
                <a16:creationId xmlns:a16="http://schemas.microsoft.com/office/drawing/2014/main" id="{5145E227-E447-4609-80E6-52B04060D2EB}"/>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24" name="Rectangle: Rounded Corners 23">
            <a:extLst>
              <a:ext uri="{FF2B5EF4-FFF2-40B4-BE49-F238E27FC236}">
                <a16:creationId xmlns:a16="http://schemas.microsoft.com/office/drawing/2014/main" id="{927288D0-2953-4D87-A7B0-61342B1EF2FF}"/>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27" name="Rectangle: Rounded Corners 26">
            <a:extLst>
              <a:ext uri="{FF2B5EF4-FFF2-40B4-BE49-F238E27FC236}">
                <a16:creationId xmlns:a16="http://schemas.microsoft.com/office/drawing/2014/main" id="{8DCAE845-E26D-40F3-8226-A6637E7F5F57}"/>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32" name="Rectangle: Rounded Corners 31">
            <a:extLst>
              <a:ext uri="{FF2B5EF4-FFF2-40B4-BE49-F238E27FC236}">
                <a16:creationId xmlns:a16="http://schemas.microsoft.com/office/drawing/2014/main" id="{A8600B02-CC62-47CB-A909-750641A83889}"/>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35" name="Group 34">
            <a:extLst>
              <a:ext uri="{FF2B5EF4-FFF2-40B4-BE49-F238E27FC236}">
                <a16:creationId xmlns:a16="http://schemas.microsoft.com/office/drawing/2014/main" id="{760EF91F-C85E-4E4D-8459-59987AB8A53E}"/>
              </a:ext>
            </a:extLst>
          </p:cNvPr>
          <p:cNvGrpSpPr/>
          <p:nvPr/>
        </p:nvGrpSpPr>
        <p:grpSpPr>
          <a:xfrm>
            <a:off x="787315" y="383763"/>
            <a:ext cx="558967" cy="539511"/>
            <a:chOff x="2368476" y="589018"/>
            <a:chExt cx="1012508" cy="977265"/>
          </a:xfrm>
        </p:grpSpPr>
        <p:sp>
          <p:nvSpPr>
            <p:cNvPr id="41" name="Freeform: Shape 40">
              <a:extLst>
                <a:ext uri="{FF2B5EF4-FFF2-40B4-BE49-F238E27FC236}">
                  <a16:creationId xmlns:a16="http://schemas.microsoft.com/office/drawing/2014/main" id="{F8376808-1C47-438F-B490-59D4FAD2D5A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513425F-8CFE-47FB-BC8A-E5E053DEE81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D0098F1-8755-49E3-8F92-138D4D2F669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515C147-C4B4-4004-9639-8ECEFCEB6FB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350021E1-81AB-44A2-9A55-5E228D878C2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8B4DB8F-09DB-41D8-853D-C28CE7DAEADA}"/>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15BA07C0-684D-4227-AA46-01AED80DCC91}"/>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C0296404-A879-49A9-8285-67797B66160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79737A3-9D9B-4D32-B6D8-1327D9B0E43B}"/>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65205B79-F6BD-4DD0-9B1E-4EE6D05C165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AA9FBD44-D80B-438A-82F5-47711EA1D9EF}"/>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DF12E412-3A8D-4EEA-AF49-C0E58CB0045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FEB3DD4-D818-46E2-A884-852876F5F662}"/>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7AA25F9E-2DAB-440C-81CB-289BB316F5E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9843F29-4A1B-43D0-BE09-A5FB45D662A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89F39A3-8284-448D-B060-93EC230B3F8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C28207CF-A15B-4E1B-9880-59A8F1E86280}"/>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8D228011-32F2-4523-9FEF-5B396DE7459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376233C-25D3-4B65-8E0D-CD63316B2C4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68855F5-3D29-4F01-84A5-25530D07B576}"/>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C21C456-282D-499F-B1A7-DAF3BDDEEBFD}"/>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8917C708-DCF7-4019-AC0E-F5DAE4ABD27D}"/>
              </a:ext>
            </a:extLst>
          </p:cNvPr>
          <p:cNvGrpSpPr/>
          <p:nvPr/>
        </p:nvGrpSpPr>
        <p:grpSpPr>
          <a:xfrm>
            <a:off x="733398" y="1682031"/>
            <a:ext cx="584655" cy="518563"/>
            <a:chOff x="2878931" y="2940843"/>
            <a:chExt cx="1095375" cy="971550"/>
          </a:xfrm>
        </p:grpSpPr>
        <p:sp>
          <p:nvSpPr>
            <p:cNvPr id="63" name="Freeform: Shape 62">
              <a:extLst>
                <a:ext uri="{FF2B5EF4-FFF2-40B4-BE49-F238E27FC236}">
                  <a16:creationId xmlns:a16="http://schemas.microsoft.com/office/drawing/2014/main" id="{312DCB3D-96CE-4D93-969E-926E6DCB294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B9C031B-3C42-4B9E-92EC-6A742583B08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5206435D-A72D-4780-ACA1-3FFA18B10DA9}"/>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60CB8B9-806E-4FF3-AFCF-5C6E9009250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AB2345CD-EB51-45CC-B6BC-B02CF44B0DA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F542AA17-2FF0-485C-81EF-D8FF763026AA}"/>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D330986-826F-457E-8700-238DFC0476E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B59F8517-6981-4B91-9B2B-E81A61EE5292}"/>
              </a:ext>
            </a:extLst>
          </p:cNvPr>
          <p:cNvGrpSpPr/>
          <p:nvPr/>
        </p:nvGrpSpPr>
        <p:grpSpPr>
          <a:xfrm>
            <a:off x="765798" y="5557947"/>
            <a:ext cx="622506" cy="551594"/>
            <a:chOff x="4360069" y="2943701"/>
            <a:chExt cx="1095375" cy="970597"/>
          </a:xfrm>
        </p:grpSpPr>
        <p:sp>
          <p:nvSpPr>
            <p:cNvPr id="71" name="Freeform: Shape 70">
              <a:extLst>
                <a:ext uri="{FF2B5EF4-FFF2-40B4-BE49-F238E27FC236}">
                  <a16:creationId xmlns:a16="http://schemas.microsoft.com/office/drawing/2014/main" id="{C3DA9EE1-312D-4A23-801B-4C0AC7F7F44D}"/>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8AD302E-3D99-4AAC-A17E-F4FCABE9F7B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4285BFE-5985-4D94-9518-17008966EE78}"/>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8B7C1447-54BD-419B-85C7-62BF862F4B0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23356E74-404A-405E-A8EB-91455EA1EB69}"/>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913B2E2-17AF-4830-9E44-39B9B99B7D4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CE5CC48F-071B-460E-9899-3D4E4C348B3A}"/>
              </a:ext>
            </a:extLst>
          </p:cNvPr>
          <p:cNvGrpSpPr/>
          <p:nvPr/>
        </p:nvGrpSpPr>
        <p:grpSpPr>
          <a:xfrm>
            <a:off x="703070" y="2979242"/>
            <a:ext cx="660357" cy="523360"/>
            <a:chOff x="3517678" y="3062050"/>
            <a:chExt cx="1225868" cy="971550"/>
          </a:xfrm>
        </p:grpSpPr>
        <p:sp>
          <p:nvSpPr>
            <p:cNvPr id="78" name="Freeform: Shape 77">
              <a:extLst>
                <a:ext uri="{FF2B5EF4-FFF2-40B4-BE49-F238E27FC236}">
                  <a16:creationId xmlns:a16="http://schemas.microsoft.com/office/drawing/2014/main" id="{E18CDD25-12BD-48A0-8606-0A853D65F8A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AB57C2C-6904-4449-92A2-ACDE6836BBA6}"/>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A9C16585-5089-4A2E-BBDB-EF15631C0D9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EB1D4A20-793C-4CD8-A7A5-A18D4AC0A931}"/>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8443271-7104-4DCD-A1A0-94D0C5EE7E2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2042C2A-1567-4253-8C41-57421267FE9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79D3CBEB-1722-46B4-BD11-1695E8539497}"/>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BCCAB4CF-1733-498B-85A5-B1CA888BD4E2}"/>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C8854A9C-2DF8-4004-88DF-AD0331E418F3}"/>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15423C9-2957-412A-BD70-8718E4AE9FF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A87F2DC3-82E4-4ECD-9743-540C0EC55B8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3A4DD9C7-CEB4-4657-9D74-864FCFEC914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AB2D8ECF-A51E-46E8-9E7C-702E03D8B135}"/>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1" name="Graphic 90">
            <a:extLst>
              <a:ext uri="{FF2B5EF4-FFF2-40B4-BE49-F238E27FC236}">
                <a16:creationId xmlns:a16="http://schemas.microsoft.com/office/drawing/2014/main" id="{74940341-417B-423E-9264-DA2DDBE26D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6103" y="4179136"/>
            <a:ext cx="607142" cy="613272"/>
          </a:xfrm>
          <a:prstGeom prst="rect">
            <a:avLst/>
          </a:prstGeom>
        </p:spPr>
      </p:pic>
      <p:sp>
        <p:nvSpPr>
          <p:cNvPr id="92" name="Rectangle 91">
            <a:hlinkClick r:id="rId6" action="ppaction://hlinksldjump"/>
            <a:extLst>
              <a:ext uri="{FF2B5EF4-FFF2-40B4-BE49-F238E27FC236}">
                <a16:creationId xmlns:a16="http://schemas.microsoft.com/office/drawing/2014/main" id="{E7A595E5-843A-43FE-83E8-44F255344DDF}"/>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hlinkClick r:id="rId7" action="ppaction://hlinksldjump"/>
            <a:extLst>
              <a:ext uri="{FF2B5EF4-FFF2-40B4-BE49-F238E27FC236}">
                <a16:creationId xmlns:a16="http://schemas.microsoft.com/office/drawing/2014/main" id="{70818F83-2317-4848-9802-A5CF222385F4}"/>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hlinkClick r:id="rId8" action="ppaction://hlinksldjump"/>
            <a:extLst>
              <a:ext uri="{FF2B5EF4-FFF2-40B4-BE49-F238E27FC236}">
                <a16:creationId xmlns:a16="http://schemas.microsoft.com/office/drawing/2014/main" id="{C387A5B6-D42F-4D35-914F-D391494292B3}"/>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hlinkClick r:id="rId9" action="ppaction://hlinksldjump"/>
            <a:extLst>
              <a:ext uri="{FF2B5EF4-FFF2-40B4-BE49-F238E27FC236}">
                <a16:creationId xmlns:a16="http://schemas.microsoft.com/office/drawing/2014/main" id="{05008EB7-A648-447C-804B-8E441DAD04DE}"/>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hlinkClick r:id="rId10" action="ppaction://hlinksldjump"/>
            <a:extLst>
              <a:ext uri="{FF2B5EF4-FFF2-40B4-BE49-F238E27FC236}">
                <a16:creationId xmlns:a16="http://schemas.microsoft.com/office/drawing/2014/main" id="{4B697D9A-3A74-4373-A334-FBBA2A9B428D}"/>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3091054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A simple UI to display build results and logs</a:t>
            </a:r>
          </a:p>
        </p:txBody>
      </p:sp>
      <p:sp>
        <p:nvSpPr>
          <p:cNvPr id="27" name="Oval 26">
            <a:extLst>
              <a:ext uri="{FF2B5EF4-FFF2-40B4-BE49-F238E27FC236}">
                <a16:creationId xmlns:a16="http://schemas.microsoft.com/office/drawing/2014/main" id="{DF0BFC18-68EC-4ECD-AEBA-C33C6B36D9F1}"/>
              </a:ext>
            </a:extLst>
          </p:cNvPr>
          <p:cNvSpPr/>
          <p:nvPr/>
        </p:nvSpPr>
        <p:spPr bwMode="auto">
          <a:xfrm rot="16200000">
            <a:off x="5062216" y="5789209"/>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613E6EFD-DB37-44EF-8278-BA8AED3BBEC4}"/>
              </a:ext>
            </a:extLst>
          </p:cNvPr>
          <p:cNvCxnSpPr>
            <a:cxnSpLocks/>
          </p:cNvCxnSpPr>
          <p:nvPr/>
        </p:nvCxnSpPr>
        <p:spPr>
          <a:xfrm>
            <a:off x="5318548" y="5862665"/>
            <a:ext cx="404737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EDCDA7AA-CDF3-47ED-97DE-BCA925832245}"/>
              </a:ext>
            </a:extLst>
          </p:cNvPr>
          <p:cNvSpPr/>
          <p:nvPr/>
        </p:nvSpPr>
        <p:spPr bwMode="auto">
          <a:xfrm rot="16200000">
            <a:off x="9475343" y="5789209"/>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3" name="TextBox 42">
            <a:extLst>
              <a:ext uri="{FF2B5EF4-FFF2-40B4-BE49-F238E27FC236}">
                <a16:creationId xmlns:a16="http://schemas.microsoft.com/office/drawing/2014/main" id="{C52E0FAF-1545-4C2F-B245-95A5DA139B84}"/>
              </a:ext>
            </a:extLst>
          </p:cNvPr>
          <p:cNvSpPr txBox="1"/>
          <p:nvPr/>
        </p:nvSpPr>
        <p:spPr>
          <a:xfrm>
            <a:off x="3501834" y="3986442"/>
            <a:ext cx="3267676" cy="1264962"/>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Simple visualizations</a:t>
            </a:r>
          </a:p>
          <a:p>
            <a:pPr algn="ctr">
              <a:spcAft>
                <a:spcPts val="600"/>
              </a:spcAft>
            </a:pPr>
            <a:r>
              <a:rPr lang="en-US" sz="1400"/>
              <a:t>A web dashboard for Brigade, helping to easily visualize and inspect your Brigade builds</a:t>
            </a:r>
          </a:p>
        </p:txBody>
      </p:sp>
      <p:sp>
        <p:nvSpPr>
          <p:cNvPr id="44" name="TextBox 43">
            <a:extLst>
              <a:ext uri="{FF2B5EF4-FFF2-40B4-BE49-F238E27FC236}">
                <a16:creationId xmlns:a16="http://schemas.microsoft.com/office/drawing/2014/main" id="{F77F0F06-BFB5-41B5-A193-EFF1F7223C02}"/>
              </a:ext>
            </a:extLst>
          </p:cNvPr>
          <p:cNvSpPr txBox="1"/>
          <p:nvPr/>
        </p:nvSpPr>
        <p:spPr>
          <a:xfrm>
            <a:off x="7896198" y="3986442"/>
            <a:ext cx="3305202" cy="1264962"/>
          </a:xfrm>
          <a:prstGeom prst="rect">
            <a:avLst/>
          </a:prstGeom>
          <a:noFill/>
        </p:spPr>
        <p:txBody>
          <a:bodyPr wrap="square" lIns="146304" tIns="146304" rIns="146304" bIns="146304" rtlCol="0" anchor="t">
            <a:spAutoFit/>
          </a:bodyPr>
          <a:lstStyle/>
          <a:p>
            <a:pPr algn="ctr">
              <a:spcAft>
                <a:spcPts val="600"/>
              </a:spcAft>
            </a:pPr>
            <a:r>
              <a:rPr lang="en-US" sz="1600">
                <a:solidFill>
                  <a:schemeClr val="accent1"/>
                </a:solidFill>
                <a:latin typeface="Segoe UI Semibold" panose="020B0702040204020203" pitchFamily="34" charset="0"/>
                <a:cs typeface="Segoe UI Semibold" panose="020B0702040204020203" pitchFamily="34" charset="0"/>
              </a:rPr>
              <a:t>Driving deep insights</a:t>
            </a:r>
          </a:p>
          <a:p>
            <a:pPr algn="ctr">
              <a:spcAft>
                <a:spcPts val="600"/>
              </a:spcAft>
            </a:pPr>
            <a:r>
              <a:rPr lang="en-US" sz="1400"/>
              <a:t>Make Brigade DevOps workflows— projects, scripts, and jobs—and their events visible instantly </a:t>
            </a:r>
          </a:p>
        </p:txBody>
      </p:sp>
      <p:grpSp>
        <p:nvGrpSpPr>
          <p:cNvPr id="18" name="Group 17">
            <a:extLst>
              <a:ext uri="{FF2B5EF4-FFF2-40B4-BE49-F238E27FC236}">
                <a16:creationId xmlns:a16="http://schemas.microsoft.com/office/drawing/2014/main" id="{DA80DC87-C32E-490E-AD74-BA9D27FB3318}"/>
              </a:ext>
            </a:extLst>
          </p:cNvPr>
          <p:cNvGrpSpPr/>
          <p:nvPr/>
        </p:nvGrpSpPr>
        <p:grpSpPr>
          <a:xfrm>
            <a:off x="4521648" y="2690093"/>
            <a:ext cx="1228048" cy="959340"/>
            <a:chOff x="3063875" y="511175"/>
            <a:chExt cx="877888" cy="685800"/>
          </a:xfrm>
        </p:grpSpPr>
        <p:sp>
          <p:nvSpPr>
            <p:cNvPr id="6" name="Freeform 5">
              <a:extLst>
                <a:ext uri="{FF2B5EF4-FFF2-40B4-BE49-F238E27FC236}">
                  <a16:creationId xmlns:a16="http://schemas.microsoft.com/office/drawing/2014/main" id="{949C28E7-29E6-424C-B125-04320789EFEC}"/>
                </a:ext>
              </a:extLst>
            </p:cNvPr>
            <p:cNvSpPr>
              <a:spLocks/>
            </p:cNvSpPr>
            <p:nvPr/>
          </p:nvSpPr>
          <p:spPr bwMode="auto">
            <a:xfrm>
              <a:off x="3063875" y="511175"/>
              <a:ext cx="877888" cy="685800"/>
            </a:xfrm>
            <a:custGeom>
              <a:avLst/>
              <a:gdLst>
                <a:gd name="T0" fmla="*/ 1 w 311"/>
                <a:gd name="T1" fmla="*/ 0 h 242"/>
                <a:gd name="T2" fmla="*/ 0 w 311"/>
                <a:gd name="T3" fmla="*/ 1 h 242"/>
                <a:gd name="T4" fmla="*/ 0 w 311"/>
                <a:gd name="T5" fmla="*/ 241 h 242"/>
                <a:gd name="T6" fmla="*/ 1 w 311"/>
                <a:gd name="T7" fmla="*/ 242 h 242"/>
                <a:gd name="T8" fmla="*/ 310 w 311"/>
                <a:gd name="T9" fmla="*/ 242 h 242"/>
                <a:gd name="T10" fmla="*/ 311 w 311"/>
                <a:gd name="T11" fmla="*/ 241 h 242"/>
                <a:gd name="T12" fmla="*/ 311 w 311"/>
                <a:gd name="T13" fmla="*/ 1 h 242"/>
                <a:gd name="T14" fmla="*/ 310 w 311"/>
                <a:gd name="T15" fmla="*/ 0 h 242"/>
                <a:gd name="T16" fmla="*/ 1 w 311"/>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1" h="242">
                  <a:moveTo>
                    <a:pt x="1" y="0"/>
                  </a:moveTo>
                  <a:cubicBezTo>
                    <a:pt x="1" y="0"/>
                    <a:pt x="0" y="0"/>
                    <a:pt x="0" y="1"/>
                  </a:cubicBezTo>
                  <a:cubicBezTo>
                    <a:pt x="0" y="241"/>
                    <a:pt x="0" y="241"/>
                    <a:pt x="0" y="241"/>
                  </a:cubicBezTo>
                  <a:cubicBezTo>
                    <a:pt x="0" y="242"/>
                    <a:pt x="1" y="242"/>
                    <a:pt x="1" y="242"/>
                  </a:cubicBezTo>
                  <a:cubicBezTo>
                    <a:pt x="310" y="242"/>
                    <a:pt x="310" y="242"/>
                    <a:pt x="310" y="242"/>
                  </a:cubicBezTo>
                  <a:cubicBezTo>
                    <a:pt x="310" y="242"/>
                    <a:pt x="311" y="242"/>
                    <a:pt x="311" y="241"/>
                  </a:cubicBezTo>
                  <a:cubicBezTo>
                    <a:pt x="311" y="1"/>
                    <a:pt x="311" y="1"/>
                    <a:pt x="311" y="1"/>
                  </a:cubicBezTo>
                  <a:cubicBezTo>
                    <a:pt x="311" y="0"/>
                    <a:pt x="310" y="0"/>
                    <a:pt x="310" y="0"/>
                  </a:cubicBezTo>
                  <a:lnTo>
                    <a:pt x="1" y="0"/>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Oval 6">
              <a:extLst>
                <a:ext uri="{FF2B5EF4-FFF2-40B4-BE49-F238E27FC236}">
                  <a16:creationId xmlns:a16="http://schemas.microsoft.com/office/drawing/2014/main" id="{3E6C44A8-E922-484B-A1A7-1F9C6D80B144}"/>
                </a:ext>
              </a:extLst>
            </p:cNvPr>
            <p:cNvSpPr>
              <a:spLocks noChangeArrowheads="1"/>
            </p:cNvSpPr>
            <p:nvPr/>
          </p:nvSpPr>
          <p:spPr bwMode="auto">
            <a:xfrm>
              <a:off x="3851275" y="561975"/>
              <a:ext cx="46038" cy="4445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7">
              <a:extLst>
                <a:ext uri="{FF2B5EF4-FFF2-40B4-BE49-F238E27FC236}">
                  <a16:creationId xmlns:a16="http://schemas.microsoft.com/office/drawing/2014/main" id="{86C2F3AC-6AD8-4748-B54F-8F0ABF999AC1}"/>
                </a:ext>
              </a:extLst>
            </p:cNvPr>
            <p:cNvSpPr>
              <a:spLocks noChangeArrowheads="1"/>
            </p:cNvSpPr>
            <p:nvPr/>
          </p:nvSpPr>
          <p:spPr bwMode="auto">
            <a:xfrm>
              <a:off x="3789363" y="561975"/>
              <a:ext cx="46038" cy="4445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8">
              <a:extLst>
                <a:ext uri="{FF2B5EF4-FFF2-40B4-BE49-F238E27FC236}">
                  <a16:creationId xmlns:a16="http://schemas.microsoft.com/office/drawing/2014/main" id="{3920C86E-B314-49BE-AFE4-6CB0E30D64AC}"/>
                </a:ext>
              </a:extLst>
            </p:cNvPr>
            <p:cNvSpPr>
              <a:spLocks noChangeArrowheads="1"/>
            </p:cNvSpPr>
            <p:nvPr/>
          </p:nvSpPr>
          <p:spPr bwMode="auto">
            <a:xfrm>
              <a:off x="3727450" y="561975"/>
              <a:ext cx="46038" cy="44450"/>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
              <a:extLst>
                <a:ext uri="{FF2B5EF4-FFF2-40B4-BE49-F238E27FC236}">
                  <a16:creationId xmlns:a16="http://schemas.microsoft.com/office/drawing/2014/main" id="{E3BB3F72-8BA2-4FD3-89EB-856E6322383B}"/>
                </a:ext>
              </a:extLst>
            </p:cNvPr>
            <p:cNvSpPr>
              <a:spLocks noChangeArrowheads="1"/>
            </p:cNvSpPr>
            <p:nvPr/>
          </p:nvSpPr>
          <p:spPr bwMode="auto">
            <a:xfrm>
              <a:off x="3679825" y="695325"/>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Oval 10">
              <a:extLst>
                <a:ext uri="{FF2B5EF4-FFF2-40B4-BE49-F238E27FC236}">
                  <a16:creationId xmlns:a16="http://schemas.microsoft.com/office/drawing/2014/main" id="{F3C37FDE-FCC4-4494-A876-C3D1416496AD}"/>
                </a:ext>
              </a:extLst>
            </p:cNvPr>
            <p:cNvSpPr>
              <a:spLocks noChangeArrowheads="1"/>
            </p:cNvSpPr>
            <p:nvPr/>
          </p:nvSpPr>
          <p:spPr bwMode="auto">
            <a:xfrm>
              <a:off x="3513138" y="884238"/>
              <a:ext cx="109538" cy="107950"/>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E65A035C-AB2E-4A8D-B9C6-571DC11F3D28}"/>
                </a:ext>
              </a:extLst>
            </p:cNvPr>
            <p:cNvSpPr>
              <a:spLocks noChangeArrowheads="1"/>
            </p:cNvSpPr>
            <p:nvPr/>
          </p:nvSpPr>
          <p:spPr bwMode="auto">
            <a:xfrm>
              <a:off x="3363913" y="731838"/>
              <a:ext cx="109538" cy="109537"/>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Oval 12">
              <a:extLst>
                <a:ext uri="{FF2B5EF4-FFF2-40B4-BE49-F238E27FC236}">
                  <a16:creationId xmlns:a16="http://schemas.microsoft.com/office/drawing/2014/main" id="{E30EA6D4-CA7B-4D1A-B564-21DFA3502EDD}"/>
                </a:ext>
              </a:extLst>
            </p:cNvPr>
            <p:cNvSpPr>
              <a:spLocks noChangeArrowheads="1"/>
            </p:cNvSpPr>
            <p:nvPr/>
          </p:nvSpPr>
          <p:spPr bwMode="auto">
            <a:xfrm>
              <a:off x="3178175" y="966788"/>
              <a:ext cx="109538" cy="1111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3">
              <a:extLst>
                <a:ext uri="{FF2B5EF4-FFF2-40B4-BE49-F238E27FC236}">
                  <a16:creationId xmlns:a16="http://schemas.microsoft.com/office/drawing/2014/main" id="{7FA5655B-7777-4ACF-9851-E698B6AC5EE1}"/>
                </a:ext>
              </a:extLst>
            </p:cNvPr>
            <p:cNvSpPr>
              <a:spLocks noChangeShapeType="1"/>
            </p:cNvSpPr>
            <p:nvPr/>
          </p:nvSpPr>
          <p:spPr bwMode="auto">
            <a:xfrm flipV="1">
              <a:off x="3262313" y="828675"/>
              <a:ext cx="123825" cy="1460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4">
              <a:extLst>
                <a:ext uri="{FF2B5EF4-FFF2-40B4-BE49-F238E27FC236}">
                  <a16:creationId xmlns:a16="http://schemas.microsoft.com/office/drawing/2014/main" id="{C02F126B-CDAF-4B10-B8AD-E20C60177E25}"/>
                </a:ext>
              </a:extLst>
            </p:cNvPr>
            <p:cNvSpPr>
              <a:spLocks noChangeShapeType="1"/>
            </p:cNvSpPr>
            <p:nvPr/>
          </p:nvSpPr>
          <p:spPr bwMode="auto">
            <a:xfrm flipH="1" flipV="1">
              <a:off x="3457575" y="828675"/>
              <a:ext cx="69850" cy="7302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5">
              <a:extLst>
                <a:ext uri="{FF2B5EF4-FFF2-40B4-BE49-F238E27FC236}">
                  <a16:creationId xmlns:a16="http://schemas.microsoft.com/office/drawing/2014/main" id="{72863DEA-9B80-4A73-A66E-B11B219D525C}"/>
                </a:ext>
              </a:extLst>
            </p:cNvPr>
            <p:cNvSpPr>
              <a:spLocks noChangeShapeType="1"/>
            </p:cNvSpPr>
            <p:nvPr/>
          </p:nvSpPr>
          <p:spPr bwMode="auto">
            <a:xfrm flipH="1">
              <a:off x="3609975" y="788988"/>
              <a:ext cx="87313" cy="112712"/>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70">
            <a:extLst>
              <a:ext uri="{FF2B5EF4-FFF2-40B4-BE49-F238E27FC236}">
                <a16:creationId xmlns:a16="http://schemas.microsoft.com/office/drawing/2014/main" id="{10AE0E12-8C02-4BB7-8CE0-AECC0141126F}"/>
              </a:ext>
            </a:extLst>
          </p:cNvPr>
          <p:cNvGrpSpPr/>
          <p:nvPr/>
        </p:nvGrpSpPr>
        <p:grpSpPr>
          <a:xfrm>
            <a:off x="8998747" y="2467165"/>
            <a:ext cx="1100103" cy="1267511"/>
            <a:chOff x="6940551" y="2954338"/>
            <a:chExt cx="803275" cy="925513"/>
          </a:xfrm>
        </p:grpSpPr>
        <p:sp>
          <p:nvSpPr>
            <p:cNvPr id="21" name="Freeform 19">
              <a:extLst>
                <a:ext uri="{FF2B5EF4-FFF2-40B4-BE49-F238E27FC236}">
                  <a16:creationId xmlns:a16="http://schemas.microsoft.com/office/drawing/2014/main" id="{CE33D8D3-50DD-4BB4-B11E-7797421780B2}"/>
                </a:ext>
              </a:extLst>
            </p:cNvPr>
            <p:cNvSpPr>
              <a:spLocks/>
            </p:cNvSpPr>
            <p:nvPr/>
          </p:nvSpPr>
          <p:spPr bwMode="auto">
            <a:xfrm>
              <a:off x="7118351" y="3138488"/>
              <a:ext cx="442913" cy="555625"/>
            </a:xfrm>
            <a:custGeom>
              <a:avLst/>
              <a:gdLst>
                <a:gd name="T0" fmla="*/ 157 w 157"/>
                <a:gd name="T1" fmla="*/ 79 h 196"/>
                <a:gd name="T2" fmla="*/ 80 w 157"/>
                <a:gd name="T3" fmla="*/ 0 h 196"/>
                <a:gd name="T4" fmla="*/ 0 w 157"/>
                <a:gd name="T5" fmla="*/ 78 h 196"/>
                <a:gd name="T6" fmla="*/ 37 w 157"/>
                <a:gd name="T7" fmla="*/ 145 h 196"/>
                <a:gd name="T8" fmla="*/ 47 w 157"/>
                <a:gd name="T9" fmla="*/ 164 h 196"/>
                <a:gd name="T10" fmla="*/ 47 w 157"/>
                <a:gd name="T11" fmla="*/ 190 h 196"/>
                <a:gd name="T12" fmla="*/ 54 w 157"/>
                <a:gd name="T13" fmla="*/ 196 h 196"/>
                <a:gd name="T14" fmla="*/ 104 w 157"/>
                <a:gd name="T15" fmla="*/ 196 h 196"/>
                <a:gd name="T16" fmla="*/ 111 w 157"/>
                <a:gd name="T17" fmla="*/ 190 h 196"/>
                <a:gd name="T18" fmla="*/ 111 w 157"/>
                <a:gd name="T19" fmla="*/ 164 h 196"/>
                <a:gd name="T20" fmla="*/ 121 w 157"/>
                <a:gd name="T21" fmla="*/ 145 h 196"/>
                <a:gd name="T22" fmla="*/ 157 w 157"/>
                <a:gd name="T23" fmla="*/ 7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7" h="196">
                  <a:moveTo>
                    <a:pt x="157" y="79"/>
                  </a:moveTo>
                  <a:cubicBezTo>
                    <a:pt x="157" y="36"/>
                    <a:pt x="123" y="1"/>
                    <a:pt x="80" y="0"/>
                  </a:cubicBezTo>
                  <a:cubicBezTo>
                    <a:pt x="36" y="0"/>
                    <a:pt x="1" y="35"/>
                    <a:pt x="0" y="78"/>
                  </a:cubicBezTo>
                  <a:cubicBezTo>
                    <a:pt x="0" y="106"/>
                    <a:pt x="15" y="131"/>
                    <a:pt x="37" y="145"/>
                  </a:cubicBezTo>
                  <a:cubicBezTo>
                    <a:pt x="43" y="149"/>
                    <a:pt x="47" y="156"/>
                    <a:pt x="47" y="164"/>
                  </a:cubicBezTo>
                  <a:cubicBezTo>
                    <a:pt x="47" y="190"/>
                    <a:pt x="47" y="190"/>
                    <a:pt x="47" y="190"/>
                  </a:cubicBezTo>
                  <a:cubicBezTo>
                    <a:pt x="47" y="193"/>
                    <a:pt x="50" y="196"/>
                    <a:pt x="54" y="196"/>
                  </a:cubicBezTo>
                  <a:cubicBezTo>
                    <a:pt x="104" y="196"/>
                    <a:pt x="104" y="196"/>
                    <a:pt x="104" y="196"/>
                  </a:cubicBezTo>
                  <a:cubicBezTo>
                    <a:pt x="108" y="196"/>
                    <a:pt x="111" y="193"/>
                    <a:pt x="111" y="190"/>
                  </a:cubicBezTo>
                  <a:cubicBezTo>
                    <a:pt x="111" y="164"/>
                    <a:pt x="111" y="164"/>
                    <a:pt x="111" y="164"/>
                  </a:cubicBezTo>
                  <a:cubicBezTo>
                    <a:pt x="111" y="156"/>
                    <a:pt x="115" y="149"/>
                    <a:pt x="121" y="145"/>
                  </a:cubicBezTo>
                  <a:cubicBezTo>
                    <a:pt x="143" y="131"/>
                    <a:pt x="157" y="107"/>
                    <a:pt x="157" y="79"/>
                  </a:cubicBezTo>
                  <a:close/>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20">
              <a:extLst>
                <a:ext uri="{FF2B5EF4-FFF2-40B4-BE49-F238E27FC236}">
                  <a16:creationId xmlns:a16="http://schemas.microsoft.com/office/drawing/2014/main" id="{A320C363-61C2-49AF-9E4C-5677AD7362F2}"/>
                </a:ext>
              </a:extLst>
            </p:cNvPr>
            <p:cNvSpPr>
              <a:spLocks noChangeShapeType="1"/>
            </p:cNvSpPr>
            <p:nvPr/>
          </p:nvSpPr>
          <p:spPr bwMode="auto">
            <a:xfrm>
              <a:off x="7261226" y="3771901"/>
              <a:ext cx="15875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a:extLst>
                <a:ext uri="{FF2B5EF4-FFF2-40B4-BE49-F238E27FC236}">
                  <a16:creationId xmlns:a16="http://schemas.microsoft.com/office/drawing/2014/main" id="{74ADB7A6-60ED-4467-8ACF-6E550B607773}"/>
                </a:ext>
              </a:extLst>
            </p:cNvPr>
            <p:cNvSpPr>
              <a:spLocks/>
            </p:cNvSpPr>
            <p:nvPr/>
          </p:nvSpPr>
          <p:spPr bwMode="auto">
            <a:xfrm>
              <a:off x="7300913" y="3840163"/>
              <a:ext cx="79375" cy="39688"/>
            </a:xfrm>
            <a:custGeom>
              <a:avLst/>
              <a:gdLst>
                <a:gd name="T0" fmla="*/ 0 w 28"/>
                <a:gd name="T1" fmla="*/ 0 h 14"/>
                <a:gd name="T2" fmla="*/ 14 w 28"/>
                <a:gd name="T3" fmla="*/ 14 h 14"/>
                <a:gd name="T4" fmla="*/ 27 w 28"/>
                <a:gd name="T5" fmla="*/ 0 h 14"/>
              </a:gdLst>
              <a:ahLst/>
              <a:cxnLst>
                <a:cxn ang="0">
                  <a:pos x="T0" y="T1"/>
                </a:cxn>
                <a:cxn ang="0">
                  <a:pos x="T2" y="T3"/>
                </a:cxn>
                <a:cxn ang="0">
                  <a:pos x="T4" y="T5"/>
                </a:cxn>
              </a:cxnLst>
              <a:rect l="0" t="0" r="r" b="b"/>
              <a:pathLst>
                <a:path w="28" h="14">
                  <a:moveTo>
                    <a:pt x="0" y="0"/>
                  </a:moveTo>
                  <a:cubicBezTo>
                    <a:pt x="0" y="0"/>
                    <a:pt x="0" y="14"/>
                    <a:pt x="14" y="14"/>
                  </a:cubicBezTo>
                  <a:cubicBezTo>
                    <a:pt x="28" y="14"/>
                    <a:pt x="27" y="0"/>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22">
              <a:extLst>
                <a:ext uri="{FF2B5EF4-FFF2-40B4-BE49-F238E27FC236}">
                  <a16:creationId xmlns:a16="http://schemas.microsoft.com/office/drawing/2014/main" id="{067A586F-4EBB-4480-BA65-BFE0AF5AF01D}"/>
                </a:ext>
              </a:extLst>
            </p:cNvPr>
            <p:cNvSpPr>
              <a:spLocks noChangeShapeType="1"/>
            </p:cNvSpPr>
            <p:nvPr/>
          </p:nvSpPr>
          <p:spPr bwMode="auto">
            <a:xfrm flipV="1">
              <a:off x="7340601" y="2954338"/>
              <a:ext cx="0" cy="1174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23">
              <a:extLst>
                <a:ext uri="{FF2B5EF4-FFF2-40B4-BE49-F238E27FC236}">
                  <a16:creationId xmlns:a16="http://schemas.microsoft.com/office/drawing/2014/main" id="{8D6B36AE-AA4E-43D8-8628-0E94339BA6F1}"/>
                </a:ext>
              </a:extLst>
            </p:cNvPr>
            <p:cNvSpPr>
              <a:spLocks noChangeShapeType="1"/>
            </p:cNvSpPr>
            <p:nvPr/>
          </p:nvSpPr>
          <p:spPr bwMode="auto">
            <a:xfrm flipV="1">
              <a:off x="7546976" y="3076576"/>
              <a:ext cx="80963"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24">
              <a:extLst>
                <a:ext uri="{FF2B5EF4-FFF2-40B4-BE49-F238E27FC236}">
                  <a16:creationId xmlns:a16="http://schemas.microsoft.com/office/drawing/2014/main" id="{A1E760DE-CD8E-4EE7-913A-D4BC00AAA9C7}"/>
                </a:ext>
              </a:extLst>
            </p:cNvPr>
            <p:cNvSpPr>
              <a:spLocks noChangeShapeType="1"/>
            </p:cNvSpPr>
            <p:nvPr/>
          </p:nvSpPr>
          <p:spPr bwMode="auto">
            <a:xfrm>
              <a:off x="7631113" y="3362326"/>
              <a:ext cx="112713"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25">
              <a:extLst>
                <a:ext uri="{FF2B5EF4-FFF2-40B4-BE49-F238E27FC236}">
                  <a16:creationId xmlns:a16="http://schemas.microsoft.com/office/drawing/2014/main" id="{8CDE67DD-B5DE-428A-9C8F-688E80218EA1}"/>
                </a:ext>
              </a:extLst>
            </p:cNvPr>
            <p:cNvSpPr>
              <a:spLocks noChangeShapeType="1"/>
            </p:cNvSpPr>
            <p:nvPr/>
          </p:nvSpPr>
          <p:spPr bwMode="auto">
            <a:xfrm>
              <a:off x="7543801"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26">
              <a:extLst>
                <a:ext uri="{FF2B5EF4-FFF2-40B4-BE49-F238E27FC236}">
                  <a16:creationId xmlns:a16="http://schemas.microsoft.com/office/drawing/2014/main" id="{62F3E4E8-F98D-4C67-87E0-57902251ABD4}"/>
                </a:ext>
              </a:extLst>
            </p:cNvPr>
            <p:cNvSpPr>
              <a:spLocks noChangeShapeType="1"/>
            </p:cNvSpPr>
            <p:nvPr/>
          </p:nvSpPr>
          <p:spPr bwMode="auto">
            <a:xfrm flipH="1" flipV="1">
              <a:off x="7058026" y="3076576"/>
              <a:ext cx="79375" cy="7937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27">
              <a:extLst>
                <a:ext uri="{FF2B5EF4-FFF2-40B4-BE49-F238E27FC236}">
                  <a16:creationId xmlns:a16="http://schemas.microsoft.com/office/drawing/2014/main" id="{1F3EEA61-1845-4297-8A0A-FBBF646C7336}"/>
                </a:ext>
              </a:extLst>
            </p:cNvPr>
            <p:cNvSpPr>
              <a:spLocks noChangeShapeType="1"/>
            </p:cNvSpPr>
            <p:nvPr/>
          </p:nvSpPr>
          <p:spPr bwMode="auto">
            <a:xfrm flipH="1">
              <a:off x="6940551" y="3362326"/>
              <a:ext cx="115888"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28">
              <a:extLst>
                <a:ext uri="{FF2B5EF4-FFF2-40B4-BE49-F238E27FC236}">
                  <a16:creationId xmlns:a16="http://schemas.microsoft.com/office/drawing/2014/main" id="{82914C9D-8B42-41D1-8D4C-BC27584635EE}"/>
                </a:ext>
              </a:extLst>
            </p:cNvPr>
            <p:cNvSpPr>
              <a:spLocks noChangeShapeType="1"/>
            </p:cNvSpPr>
            <p:nvPr/>
          </p:nvSpPr>
          <p:spPr bwMode="auto">
            <a:xfrm flipH="1">
              <a:off x="7058026" y="3565526"/>
              <a:ext cx="82550" cy="825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46" name="Rectangle 45">
            <a:extLst>
              <a:ext uri="{FF2B5EF4-FFF2-40B4-BE49-F238E27FC236}">
                <a16:creationId xmlns:a16="http://schemas.microsoft.com/office/drawing/2014/main" id="{A7CEAF26-4D6F-4C4D-A0CE-5C173ED967ED}"/>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DF83E00C-2823-4F38-B0B4-FC1FDE3FAB16}"/>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2E53B96E-F2BA-48F5-9E6F-3632D12F93D7}"/>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49" name="Rectangle: Rounded Corners 48">
            <a:extLst>
              <a:ext uri="{FF2B5EF4-FFF2-40B4-BE49-F238E27FC236}">
                <a16:creationId xmlns:a16="http://schemas.microsoft.com/office/drawing/2014/main" id="{4EACFE67-30DC-4C90-A1AA-13EC3F66B938}"/>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50" name="Rectangle: Rounded Corners 49">
            <a:extLst>
              <a:ext uri="{FF2B5EF4-FFF2-40B4-BE49-F238E27FC236}">
                <a16:creationId xmlns:a16="http://schemas.microsoft.com/office/drawing/2014/main" id="{5DF4834B-C16C-4C29-8DB1-7F2B651B3740}"/>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51" name="Rectangle: Rounded Corners 50">
            <a:extLst>
              <a:ext uri="{FF2B5EF4-FFF2-40B4-BE49-F238E27FC236}">
                <a16:creationId xmlns:a16="http://schemas.microsoft.com/office/drawing/2014/main" id="{42529E51-3D9E-4640-89AF-1605C095E40C}"/>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52" name="Rectangle: Rounded Corners 51">
            <a:extLst>
              <a:ext uri="{FF2B5EF4-FFF2-40B4-BE49-F238E27FC236}">
                <a16:creationId xmlns:a16="http://schemas.microsoft.com/office/drawing/2014/main" id="{E56A2EF3-4CA3-4051-A937-C86E6788DAAE}"/>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53" name="Group 52">
            <a:extLst>
              <a:ext uri="{FF2B5EF4-FFF2-40B4-BE49-F238E27FC236}">
                <a16:creationId xmlns:a16="http://schemas.microsoft.com/office/drawing/2014/main" id="{B5FB37A9-427D-4AE1-A2CE-258847DA6253}"/>
              </a:ext>
            </a:extLst>
          </p:cNvPr>
          <p:cNvGrpSpPr/>
          <p:nvPr/>
        </p:nvGrpSpPr>
        <p:grpSpPr>
          <a:xfrm>
            <a:off x="787315" y="383763"/>
            <a:ext cx="558967" cy="539511"/>
            <a:chOff x="2368476" y="589018"/>
            <a:chExt cx="1012508" cy="977265"/>
          </a:xfrm>
        </p:grpSpPr>
        <p:sp>
          <p:nvSpPr>
            <p:cNvPr id="54" name="Freeform: Shape 53">
              <a:extLst>
                <a:ext uri="{FF2B5EF4-FFF2-40B4-BE49-F238E27FC236}">
                  <a16:creationId xmlns:a16="http://schemas.microsoft.com/office/drawing/2014/main" id="{E720A9AB-7974-42E0-8113-E576474D489E}"/>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1161B58A-7674-400E-A88A-A15FA874A20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841DBCAF-BE68-4985-A70C-A539BB08C95C}"/>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7CF2AEDA-A325-45CB-BB54-6E3C31DDC76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E1169621-F8BB-46DF-9D7C-405C89F9D06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8B8B023-1963-438C-A6D9-D6C4371B1884}"/>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942DC-64D7-4168-B5FB-AD1E34E8D7B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39FB418-6617-4C1B-8EC4-FE4F5B755DFF}"/>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7247DB7A-57B3-482E-97AF-97E1BE78542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017BC47-A828-40D0-AA8D-AD9DD5283E7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6FD2B02-A54B-41E2-90FF-87FBD72DDA7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5403CAC9-E4F7-48A3-A574-2825A0B3200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C8BDC54-CFBE-4DC8-84B2-7B427BBD256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3BE4B0BB-071D-496A-A065-F59F70B97EF1}"/>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F20C37-C9B3-4B7B-BDB8-4CF15314B60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AA277D7C-FC44-4863-8B94-4B935F51AA3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C2F7E23-A9B5-4198-9D07-E57D0277A2D7}"/>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A50372A-8D18-4A31-BB72-FD1A6354DC6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92FEAE97-9CCE-4D58-87FC-259A6594FA5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398B2C2A-1C27-4F26-AC13-E10310BC4364}"/>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733B2E24-1A9D-4E52-AAAC-3A4FF8FAAB8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DA2F0505-3A57-4199-B19F-B9B7B161F85A}"/>
              </a:ext>
            </a:extLst>
          </p:cNvPr>
          <p:cNvGrpSpPr/>
          <p:nvPr/>
        </p:nvGrpSpPr>
        <p:grpSpPr>
          <a:xfrm>
            <a:off x="733398" y="1682031"/>
            <a:ext cx="584655" cy="518563"/>
            <a:chOff x="2878931" y="2940843"/>
            <a:chExt cx="1095375" cy="971550"/>
          </a:xfrm>
        </p:grpSpPr>
        <p:sp>
          <p:nvSpPr>
            <p:cNvPr id="84" name="Freeform: Shape 83">
              <a:extLst>
                <a:ext uri="{FF2B5EF4-FFF2-40B4-BE49-F238E27FC236}">
                  <a16:creationId xmlns:a16="http://schemas.microsoft.com/office/drawing/2014/main" id="{54D9EE4F-C5DA-499C-B4F3-687C4D37BA3B}"/>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1AFA6E7-56DA-46E8-B6CE-CD7D6212DBBB}"/>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C2F23EC1-B9F1-48ED-A64C-62026EC8998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F04B45EA-28F3-4367-94DE-80BB48B4C931}"/>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9A262D5-54A5-43AA-9376-17834B752BF1}"/>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D3BD2CE4-DCE6-4252-B284-CB92055A5B9D}"/>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34C5B3A3-6508-42F9-9B23-19928AE5D459}"/>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5EF51FB6-ED8D-419E-8B46-C8DC7FB01DEC}"/>
              </a:ext>
            </a:extLst>
          </p:cNvPr>
          <p:cNvGrpSpPr/>
          <p:nvPr/>
        </p:nvGrpSpPr>
        <p:grpSpPr>
          <a:xfrm>
            <a:off x="765798" y="5557947"/>
            <a:ext cx="622506" cy="551594"/>
            <a:chOff x="4360069" y="2943701"/>
            <a:chExt cx="1095375" cy="970597"/>
          </a:xfrm>
        </p:grpSpPr>
        <p:sp>
          <p:nvSpPr>
            <p:cNvPr id="92" name="Freeform: Shape 91">
              <a:extLst>
                <a:ext uri="{FF2B5EF4-FFF2-40B4-BE49-F238E27FC236}">
                  <a16:creationId xmlns:a16="http://schemas.microsoft.com/office/drawing/2014/main" id="{AF0B9B7C-98E4-4459-B1BD-D2D180288AB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8CFD395E-A92D-44D7-9396-107B14A2ED41}"/>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E3D4E7AB-4740-4ED1-AB17-E8DC270D7677}"/>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E66BC3BB-99CB-4497-A731-6B492E98CD2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DB0679B0-31EE-403B-B003-507B966734D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1EDA6E56-4ED9-4C76-9D40-B2904602E90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CBFD0A7E-03F4-4584-8D77-AF5A3DC91145}"/>
              </a:ext>
            </a:extLst>
          </p:cNvPr>
          <p:cNvGrpSpPr/>
          <p:nvPr/>
        </p:nvGrpSpPr>
        <p:grpSpPr>
          <a:xfrm>
            <a:off x="703070" y="2979242"/>
            <a:ext cx="660357" cy="523360"/>
            <a:chOff x="3517678" y="3062050"/>
            <a:chExt cx="1225868" cy="971550"/>
          </a:xfrm>
        </p:grpSpPr>
        <p:sp>
          <p:nvSpPr>
            <p:cNvPr id="99" name="Freeform: Shape 98">
              <a:extLst>
                <a:ext uri="{FF2B5EF4-FFF2-40B4-BE49-F238E27FC236}">
                  <a16:creationId xmlns:a16="http://schemas.microsoft.com/office/drawing/2014/main" id="{6E62585B-42E6-48C5-A3C1-69956BB3B98C}"/>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61CC595-45D2-4EF6-BA6E-4B3E0682688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FA433CA-6BCB-4138-8744-3FF26F6B303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E025AA41-4A7D-4480-AD09-8C400F65529A}"/>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4D30A7AB-D321-4100-BB20-118CC46399E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536DEF5F-5243-4975-B0EC-0329F55138E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DF464F53-37C9-454F-B671-E46AE3C3CF0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0D23D65C-3CCC-40CB-B2CA-1C3788CADAC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60C75AD-2D05-4BBE-8102-1A4A570D439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048285AE-206A-4645-B803-53415731BA3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D33FFE2B-4188-4A1A-AC57-F0C88A995C94}"/>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AF97CD2E-12AA-4FBE-9DBE-4C5841E445A0}"/>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B612D4FD-C031-4D44-953E-87E3917F441A}"/>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2" name="Graphic 111">
            <a:extLst>
              <a:ext uri="{FF2B5EF4-FFF2-40B4-BE49-F238E27FC236}">
                <a16:creationId xmlns:a16="http://schemas.microsoft.com/office/drawing/2014/main" id="{DD092921-F6AA-419E-A55C-103F75618B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6103" y="4179136"/>
            <a:ext cx="607142" cy="613272"/>
          </a:xfrm>
          <a:prstGeom prst="rect">
            <a:avLst/>
          </a:prstGeom>
        </p:spPr>
      </p:pic>
      <p:sp>
        <p:nvSpPr>
          <p:cNvPr id="113" name="Rectangle 112">
            <a:hlinkClick r:id="rId5" action="ppaction://hlinksldjump"/>
            <a:extLst>
              <a:ext uri="{FF2B5EF4-FFF2-40B4-BE49-F238E27FC236}">
                <a16:creationId xmlns:a16="http://schemas.microsoft.com/office/drawing/2014/main" id="{22F6468C-48B6-4485-B2AD-DB139482D854}"/>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hlinkClick r:id="rId6" action="ppaction://hlinksldjump"/>
            <a:extLst>
              <a:ext uri="{FF2B5EF4-FFF2-40B4-BE49-F238E27FC236}">
                <a16:creationId xmlns:a16="http://schemas.microsoft.com/office/drawing/2014/main" id="{5E9BBB0A-8C61-4E69-AFD3-9296C64BB736}"/>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hlinkClick r:id="rId7" action="ppaction://hlinksldjump"/>
            <a:extLst>
              <a:ext uri="{FF2B5EF4-FFF2-40B4-BE49-F238E27FC236}">
                <a16:creationId xmlns:a16="http://schemas.microsoft.com/office/drawing/2014/main" id="{C0E87659-CFA2-404F-BC36-A60AF615B9BF}"/>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hlinkClick r:id="rId8" action="ppaction://hlinksldjump"/>
            <a:extLst>
              <a:ext uri="{FF2B5EF4-FFF2-40B4-BE49-F238E27FC236}">
                <a16:creationId xmlns:a16="http://schemas.microsoft.com/office/drawing/2014/main" id="{04AFEC18-C611-4603-991D-2DBE59947B8E}"/>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hlinkClick r:id="rId9" action="ppaction://hlinksldjump"/>
            <a:extLst>
              <a:ext uri="{FF2B5EF4-FFF2-40B4-BE49-F238E27FC236}">
                <a16:creationId xmlns:a16="http://schemas.microsoft.com/office/drawing/2014/main" id="{F96BE031-B353-4512-987F-AA525D410AEC}"/>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9377897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69681" y="515178"/>
            <a:ext cx="9030714" cy="871503"/>
          </a:xfrm>
        </p:spPr>
        <p:txBody>
          <a:bodyPr/>
          <a:lstStyle/>
          <a:p>
            <a:pPr algn="ctr"/>
            <a:r>
              <a:rPr lang="en-US" sz="4800">
                <a:solidFill>
                  <a:schemeClr val="tx1"/>
                </a:solidFill>
              </a:rPr>
              <a:t>Kashti</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Dashboards for Brigade pipelines</a:t>
            </a:r>
          </a:p>
        </p:txBody>
      </p:sp>
      <p:pic>
        <p:nvPicPr>
          <p:cNvPr id="11" name="Picture 10">
            <a:extLst>
              <a:ext uri="{FF2B5EF4-FFF2-40B4-BE49-F238E27FC236}">
                <a16:creationId xmlns:a16="http://schemas.microsoft.com/office/drawing/2014/main" id="{44E57359-28F3-42E7-854B-07AEE5A774C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376062" y="2663496"/>
            <a:ext cx="4669615" cy="2867269"/>
          </a:xfrm>
          <a:prstGeom prst="roundRect">
            <a:avLst>
              <a:gd name="adj" fmla="val 1160"/>
            </a:avLst>
          </a:prstGeom>
          <a:ln w="12700">
            <a:solidFill>
              <a:schemeClr val="bg2"/>
            </a:solidFill>
          </a:ln>
        </p:spPr>
      </p:pic>
      <p:pic>
        <p:nvPicPr>
          <p:cNvPr id="9" name="Picture 8">
            <a:extLst>
              <a:ext uri="{FF2B5EF4-FFF2-40B4-BE49-F238E27FC236}">
                <a16:creationId xmlns:a16="http://schemas.microsoft.com/office/drawing/2014/main" id="{91E06642-0BDC-4FFB-AE5A-FAE271E1418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74305" y="2663496"/>
            <a:ext cx="4669615" cy="2867269"/>
          </a:xfrm>
          <a:prstGeom prst="roundRect">
            <a:avLst>
              <a:gd name="adj" fmla="val 1424"/>
            </a:avLst>
          </a:prstGeom>
          <a:ln w="12700">
            <a:solidFill>
              <a:schemeClr val="bg2"/>
            </a:solidFill>
          </a:ln>
        </p:spPr>
      </p:pic>
      <p:sp>
        <p:nvSpPr>
          <p:cNvPr id="27" name="TextBox 26">
            <a:extLst>
              <a:ext uri="{FF2B5EF4-FFF2-40B4-BE49-F238E27FC236}">
                <a16:creationId xmlns:a16="http://schemas.microsoft.com/office/drawing/2014/main" id="{E7A78B59-1E14-403C-A2ED-E469C8CDB095}"/>
              </a:ext>
            </a:extLst>
          </p:cNvPr>
          <p:cNvSpPr txBox="1"/>
          <p:nvPr/>
        </p:nvSpPr>
        <p:spPr>
          <a:xfrm>
            <a:off x="2474301" y="5615936"/>
            <a:ext cx="3151851" cy="480131"/>
          </a:xfrm>
          <a:prstGeom prst="rect">
            <a:avLst/>
          </a:prstGeom>
          <a:noFill/>
        </p:spPr>
        <p:txBody>
          <a:bodyPr wrap="square" lIns="0" tIns="146304" rIns="146304" bIns="146304"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Builds dashboard</a:t>
            </a:r>
          </a:p>
        </p:txBody>
      </p:sp>
      <p:sp>
        <p:nvSpPr>
          <p:cNvPr id="32" name="TextBox 31">
            <a:extLst>
              <a:ext uri="{FF2B5EF4-FFF2-40B4-BE49-F238E27FC236}">
                <a16:creationId xmlns:a16="http://schemas.microsoft.com/office/drawing/2014/main" id="{154F797A-DC5D-4A98-A18D-A4BD92813473}"/>
              </a:ext>
            </a:extLst>
          </p:cNvPr>
          <p:cNvSpPr txBox="1"/>
          <p:nvPr/>
        </p:nvSpPr>
        <p:spPr>
          <a:xfrm>
            <a:off x="7376062" y="5615936"/>
            <a:ext cx="3151851" cy="480131"/>
          </a:xfrm>
          <a:prstGeom prst="rect">
            <a:avLst/>
          </a:prstGeom>
          <a:noFill/>
        </p:spPr>
        <p:txBody>
          <a:bodyPr wrap="square" lIns="0" tIns="146304" rIns="146304" bIns="146304"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Events log</a:t>
            </a:r>
          </a:p>
        </p:txBody>
      </p:sp>
      <p:sp>
        <p:nvSpPr>
          <p:cNvPr id="23" name="Rectangle 22">
            <a:extLst>
              <a:ext uri="{FF2B5EF4-FFF2-40B4-BE49-F238E27FC236}">
                <a16:creationId xmlns:a16="http://schemas.microsoft.com/office/drawing/2014/main" id="{14FE6CC7-3640-4E12-83ED-D20242D56C12}"/>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232ADF78-8E71-4B9D-B8C2-D488E9DA8379}"/>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E6D3E61A-A549-4648-B5D5-B55F1924F263}"/>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41" name="Rectangle: Rounded Corners 40">
            <a:extLst>
              <a:ext uri="{FF2B5EF4-FFF2-40B4-BE49-F238E27FC236}">
                <a16:creationId xmlns:a16="http://schemas.microsoft.com/office/drawing/2014/main" id="{3FD0B1B4-E8E0-4B90-9CF4-02298816C703}"/>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42" name="Rectangle: Rounded Corners 41">
            <a:extLst>
              <a:ext uri="{FF2B5EF4-FFF2-40B4-BE49-F238E27FC236}">
                <a16:creationId xmlns:a16="http://schemas.microsoft.com/office/drawing/2014/main" id="{04DB0169-97F2-47C7-9891-480094BDB1A7}"/>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43" name="Rectangle: Rounded Corners 42">
            <a:extLst>
              <a:ext uri="{FF2B5EF4-FFF2-40B4-BE49-F238E27FC236}">
                <a16:creationId xmlns:a16="http://schemas.microsoft.com/office/drawing/2014/main" id="{98B72A98-2DD2-4A47-85A7-0D3151150F99}"/>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44" name="Rectangle: Rounded Corners 43">
            <a:extLst>
              <a:ext uri="{FF2B5EF4-FFF2-40B4-BE49-F238E27FC236}">
                <a16:creationId xmlns:a16="http://schemas.microsoft.com/office/drawing/2014/main" id="{2823AD53-603B-4F3F-A604-B5E3E2F73668}"/>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45" name="Group 44">
            <a:extLst>
              <a:ext uri="{FF2B5EF4-FFF2-40B4-BE49-F238E27FC236}">
                <a16:creationId xmlns:a16="http://schemas.microsoft.com/office/drawing/2014/main" id="{B871C5E3-C168-4F03-9358-18928DFD2962}"/>
              </a:ext>
            </a:extLst>
          </p:cNvPr>
          <p:cNvGrpSpPr/>
          <p:nvPr/>
        </p:nvGrpSpPr>
        <p:grpSpPr>
          <a:xfrm>
            <a:off x="787315" y="383763"/>
            <a:ext cx="558967" cy="539511"/>
            <a:chOff x="2368476" y="589018"/>
            <a:chExt cx="1012508" cy="977265"/>
          </a:xfrm>
        </p:grpSpPr>
        <p:sp>
          <p:nvSpPr>
            <p:cNvPr id="46" name="Freeform: Shape 45">
              <a:extLst>
                <a:ext uri="{FF2B5EF4-FFF2-40B4-BE49-F238E27FC236}">
                  <a16:creationId xmlns:a16="http://schemas.microsoft.com/office/drawing/2014/main" id="{D4AD0A3B-AA15-40A0-A33B-5E41C4BE84A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9CBB3421-2325-4562-A6F8-92BDB5F78F53}"/>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20F7C4E0-E0CA-4E8F-A90B-44986255F9F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48CEF7FC-220C-4FB9-A94B-45958258E0B1}"/>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8C47528D-ECAA-49E2-98C3-9FAD33BDF6B3}"/>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6A4608E0-161B-49E1-8035-538B194ACCCA}"/>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49D14F81-C5B3-4157-BBB3-F4A62F2055B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616A222-5424-42DB-B83E-7EE06623958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5CF1B6EB-6FC2-48BE-959B-E86FF64FD5F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A3F6B34-01FE-47C0-B10C-4AFB82999050}"/>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A6E0E9C-A81A-4961-9A50-63AC5CAFC179}"/>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42FBDDD-030C-4BDB-BC20-4597BB8BA08E}"/>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771FE1EA-2537-4F54-A832-E77C9D4B85E4}"/>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90BAFFA2-6DBC-426C-9175-3082A35BFB28}"/>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0D81E3CF-53F1-42DF-B92A-478494A2A1C8}"/>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DFE0983-7110-468B-BFCE-027673377406}"/>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E0D49A0-FDA2-4D49-BEF2-00315D02CED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9B2F27B6-B1F8-4DDD-ACF4-896359905E7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0F9C5BD-BB28-4217-8424-420B942FE7E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256150-48E7-42FA-B064-F3C4849ED7CE}"/>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E41DCF88-77FA-4AA9-81A2-B9C4D5334BA0}"/>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E47C7F48-2E63-4E25-A737-4A07FC2B24C3}"/>
              </a:ext>
            </a:extLst>
          </p:cNvPr>
          <p:cNvGrpSpPr/>
          <p:nvPr/>
        </p:nvGrpSpPr>
        <p:grpSpPr>
          <a:xfrm>
            <a:off x="733398" y="1682031"/>
            <a:ext cx="584655" cy="518563"/>
            <a:chOff x="2878931" y="2940843"/>
            <a:chExt cx="1095375" cy="971550"/>
          </a:xfrm>
        </p:grpSpPr>
        <p:sp>
          <p:nvSpPr>
            <p:cNvPr id="68" name="Freeform: Shape 67">
              <a:extLst>
                <a:ext uri="{FF2B5EF4-FFF2-40B4-BE49-F238E27FC236}">
                  <a16:creationId xmlns:a16="http://schemas.microsoft.com/office/drawing/2014/main" id="{65504634-1C30-4472-A946-EE15F3F35E0D}"/>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458CBF2A-1787-4815-92A7-C7875DEC5DB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05A2FA1-34BE-4C0F-8938-677C2B95F1F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5C5C974-DC79-4B51-8083-0BC43C1B064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0B73330D-CBBC-4302-9908-484D6EBD6086}"/>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5EDCFB34-8FEB-47A0-9C77-D50AE04B741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15DD1E6-A0A1-4FDA-B511-2CAB7746821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44E02FA2-0D3F-4649-BEF9-3D7D490A4CAB}"/>
              </a:ext>
            </a:extLst>
          </p:cNvPr>
          <p:cNvGrpSpPr/>
          <p:nvPr/>
        </p:nvGrpSpPr>
        <p:grpSpPr>
          <a:xfrm>
            <a:off x="765798" y="5557947"/>
            <a:ext cx="622506" cy="551594"/>
            <a:chOff x="4360069" y="2943701"/>
            <a:chExt cx="1095375" cy="970597"/>
          </a:xfrm>
        </p:grpSpPr>
        <p:sp>
          <p:nvSpPr>
            <p:cNvPr id="76" name="Freeform: Shape 75">
              <a:extLst>
                <a:ext uri="{FF2B5EF4-FFF2-40B4-BE49-F238E27FC236}">
                  <a16:creationId xmlns:a16="http://schemas.microsoft.com/office/drawing/2014/main" id="{76D474D1-5240-460A-B9A5-A3510E5AD59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C5A3BC7-B4CC-4428-AF21-3C0BF78E0B5E}"/>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9EBE7A27-E9CE-40B7-A219-2490EC5111C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D79AC5B-7911-4484-8E1F-2A0E03A08CC2}"/>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13765B10-F760-43A2-995B-7A7CBC23DD23}"/>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B986261-2BB6-4102-87F3-3FBABBF825A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5D547BC8-33D6-449D-AC4E-E197B299DAC7}"/>
              </a:ext>
            </a:extLst>
          </p:cNvPr>
          <p:cNvGrpSpPr/>
          <p:nvPr/>
        </p:nvGrpSpPr>
        <p:grpSpPr>
          <a:xfrm>
            <a:off x="703070" y="2979242"/>
            <a:ext cx="660357" cy="523360"/>
            <a:chOff x="3517678" y="3062050"/>
            <a:chExt cx="1225868" cy="971550"/>
          </a:xfrm>
        </p:grpSpPr>
        <p:sp>
          <p:nvSpPr>
            <p:cNvPr id="83" name="Freeform: Shape 82">
              <a:extLst>
                <a:ext uri="{FF2B5EF4-FFF2-40B4-BE49-F238E27FC236}">
                  <a16:creationId xmlns:a16="http://schemas.microsoft.com/office/drawing/2014/main" id="{D3C28AF1-A05D-4DDA-B33D-E0115BDC3D1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EAB4AD15-84CE-457C-BEE9-36D57C11387E}"/>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68487695-2C68-4BD9-BF4E-29F2CA40AEAC}"/>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481197EB-D0B1-4D00-A577-4A903D91CD2F}"/>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C0C77FE3-1476-42AC-8131-CCB8B4E6C9C4}"/>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7464B6E0-4DA1-401F-A40B-2E05D215A674}"/>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BA31BB54-6DD4-4A98-8CC2-56F9644C3C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C553000-73BF-4CA3-AF99-5F909341F9A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AF0F1EA-DA1C-42D4-B9F2-5DFECFDF145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B321375F-BDA9-4BCE-93BA-5F1304B509C6}"/>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B9A5ACB-F18C-417B-8C1A-EBC6A23ACC02}"/>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528397FE-88B4-47D9-A7B8-C11B3C7ADD58}"/>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BD8FF2F4-C7F7-45A7-817D-727FFA227E3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6" name="Graphic 95">
            <a:extLst>
              <a:ext uri="{FF2B5EF4-FFF2-40B4-BE49-F238E27FC236}">
                <a16:creationId xmlns:a16="http://schemas.microsoft.com/office/drawing/2014/main" id="{0DBB36CC-A6FD-4516-BED9-7FACD0B974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103" y="4179136"/>
            <a:ext cx="607142" cy="613272"/>
          </a:xfrm>
          <a:prstGeom prst="rect">
            <a:avLst/>
          </a:prstGeom>
        </p:spPr>
      </p:pic>
      <p:sp>
        <p:nvSpPr>
          <p:cNvPr id="97" name="Rectangle 96">
            <a:hlinkClick r:id="rId7" action="ppaction://hlinksldjump"/>
            <a:extLst>
              <a:ext uri="{FF2B5EF4-FFF2-40B4-BE49-F238E27FC236}">
                <a16:creationId xmlns:a16="http://schemas.microsoft.com/office/drawing/2014/main" id="{48223DFD-B830-4209-8DC0-9F87A8370CAC}"/>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hlinkClick r:id="rId8" action="ppaction://hlinksldjump"/>
            <a:extLst>
              <a:ext uri="{FF2B5EF4-FFF2-40B4-BE49-F238E27FC236}">
                <a16:creationId xmlns:a16="http://schemas.microsoft.com/office/drawing/2014/main" id="{0B208E18-FE0C-41BA-8D0A-1AC11ACF0417}"/>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hlinkClick r:id="rId9" action="ppaction://hlinksldjump"/>
            <a:extLst>
              <a:ext uri="{FF2B5EF4-FFF2-40B4-BE49-F238E27FC236}">
                <a16:creationId xmlns:a16="http://schemas.microsoft.com/office/drawing/2014/main" id="{2980E6AB-43C5-479D-A562-BBA3700DF459}"/>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10" action="ppaction://hlinksldjump"/>
            <a:extLst>
              <a:ext uri="{FF2B5EF4-FFF2-40B4-BE49-F238E27FC236}">
                <a16:creationId xmlns:a16="http://schemas.microsoft.com/office/drawing/2014/main" id="{21AF9192-21F2-419B-9030-1A55B292A7AE}"/>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hlinkClick r:id="rId11" action="ppaction://hlinksldjump"/>
            <a:extLst>
              <a:ext uri="{FF2B5EF4-FFF2-40B4-BE49-F238E27FC236}">
                <a16:creationId xmlns:a16="http://schemas.microsoft.com/office/drawing/2014/main" id="{5A2007FB-B693-4908-87FA-35680C3508C8}"/>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339381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B17AE008-8BBF-47F3-80D8-2DB38A0EFCD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56363" y="2601754"/>
            <a:ext cx="3661794" cy="2431255"/>
          </a:xfrm>
          <a:prstGeom prst="rect">
            <a:avLst/>
          </a:prstGeom>
          <a:ln w="19050">
            <a:solidFill>
              <a:schemeClr val="bg2"/>
            </a:solidFill>
          </a:ln>
        </p:spPr>
      </p:pic>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74733" y="515178"/>
            <a:ext cx="8820609" cy="871503"/>
          </a:xfrm>
        </p:spPr>
        <p:txBody>
          <a:bodyPr/>
          <a:lstStyle/>
          <a:p>
            <a:pPr algn="ctr"/>
            <a:r>
              <a:rPr lang="en-US" sz="480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839651" y="1328029"/>
            <a:ext cx="8890764" cy="664797"/>
          </a:xfrm>
          <a:prstGeom prst="rect">
            <a:avLst/>
          </a:prstGeom>
          <a:noFill/>
        </p:spPr>
        <p:txBody>
          <a:bodyPr wrap="square" lIns="146304" tIns="146304" rIns="146304" bIns="146304" rtlCol="0">
            <a:spAutoFit/>
          </a:bodyPr>
          <a:lstStyle/>
          <a:p>
            <a:pPr algn="ctr">
              <a:spcAft>
                <a:spcPts val="600"/>
              </a:spcAft>
            </a:pPr>
            <a:r>
              <a:rPr lang="en-US" sz="2400">
                <a:solidFill>
                  <a:schemeClr val="accent1"/>
                </a:solidFill>
                <a:cs typeface="Segoe UI Semibold" panose="020B0702040204020203" pitchFamily="34" charset="0"/>
              </a:rPr>
              <a:t>Resources</a:t>
            </a:r>
          </a:p>
        </p:txBody>
      </p:sp>
      <p:sp>
        <p:nvSpPr>
          <p:cNvPr id="27" name="TextBox 26">
            <a:extLst>
              <a:ext uri="{FF2B5EF4-FFF2-40B4-BE49-F238E27FC236}">
                <a16:creationId xmlns:a16="http://schemas.microsoft.com/office/drawing/2014/main" id="{07F3901C-577E-49B5-B2A9-12EC463E80C2}"/>
              </a:ext>
            </a:extLst>
          </p:cNvPr>
          <p:cNvSpPr txBox="1"/>
          <p:nvPr/>
        </p:nvSpPr>
        <p:spPr>
          <a:xfrm>
            <a:off x="3012153" y="2477515"/>
            <a:ext cx="4326199" cy="1594283"/>
          </a:xfrm>
          <a:prstGeom prst="rect">
            <a:avLst/>
          </a:prstGeom>
          <a:noFill/>
        </p:spPr>
        <p:txBody>
          <a:bodyPr wrap="square" lIns="146304" tIns="0" rIns="146304" bIns="146304" rtlCol="0" anchor="t">
            <a:spAutoFit/>
          </a:bodyPr>
          <a:lstStyle/>
          <a:p>
            <a:pPr marL="285750" indent="-285750">
              <a:spcAft>
                <a:spcPts val="1200"/>
              </a:spcAft>
              <a:buFont typeface="Arial" panose="020B0604020202020204" pitchFamily="34" charset="0"/>
              <a:buChar char="•"/>
            </a:pPr>
            <a:r>
              <a:rPr lang="en-US" sz="1600">
                <a:cs typeface="Segoe UI Semibold" panose="020B0702040204020203" pitchFamily="34" charset="0"/>
                <a:hlinkClick r:id="rId5"/>
              </a:rPr>
              <a:t>Draft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6"/>
              </a:rPr>
              <a:t>Helm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7"/>
              </a:rPr>
              <a:t>Brigade webpage</a:t>
            </a:r>
            <a:endParaRPr lang="en-US" sz="1600">
              <a:cs typeface="Segoe UI Semibold" panose="020B0702040204020203" pitchFamily="34" charset="0"/>
            </a:endParaRPr>
          </a:p>
          <a:p>
            <a:pPr marL="285750" indent="-285750">
              <a:spcAft>
                <a:spcPts val="1200"/>
              </a:spcAft>
              <a:buFont typeface="Arial" panose="020B0604020202020204" pitchFamily="34" charset="0"/>
              <a:buChar char="•"/>
            </a:pPr>
            <a:r>
              <a:rPr lang="en-US" sz="1600">
                <a:cs typeface="Segoe UI Semibold" panose="020B0702040204020203" pitchFamily="34" charset="0"/>
                <a:hlinkClick r:id="rId8"/>
              </a:rPr>
              <a:t>Kashti announcement blog </a:t>
            </a:r>
            <a:endParaRPr lang="en-US" sz="1600">
              <a:cs typeface="Segoe UI Semibold" panose="020B0702040204020203" pitchFamily="34" charset="0"/>
            </a:endParaRPr>
          </a:p>
        </p:txBody>
      </p:sp>
      <p:sp>
        <p:nvSpPr>
          <p:cNvPr id="43" name="TextBox 42">
            <a:extLst>
              <a:ext uri="{FF2B5EF4-FFF2-40B4-BE49-F238E27FC236}">
                <a16:creationId xmlns:a16="http://schemas.microsoft.com/office/drawing/2014/main" id="{40080180-B55F-43FE-89D0-AC3AFB85207B}"/>
              </a:ext>
            </a:extLst>
          </p:cNvPr>
          <p:cNvSpPr txBox="1"/>
          <p:nvPr/>
        </p:nvSpPr>
        <p:spPr>
          <a:xfrm>
            <a:off x="7725780" y="2294030"/>
            <a:ext cx="3391797"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Brigade Demo with Kashti dashboard</a:t>
            </a:r>
          </a:p>
        </p:txBody>
      </p:sp>
      <p:sp>
        <p:nvSpPr>
          <p:cNvPr id="23" name="Rectangle 22">
            <a:extLst>
              <a:ext uri="{FF2B5EF4-FFF2-40B4-BE49-F238E27FC236}">
                <a16:creationId xmlns:a16="http://schemas.microsoft.com/office/drawing/2014/main" id="{52A563C6-5F93-4CA4-96B1-8B84D5FEDC9E}"/>
              </a:ext>
            </a:extLst>
          </p:cNvPr>
          <p:cNvSpPr/>
          <p:nvPr/>
        </p:nvSpPr>
        <p:spPr bwMode="auto">
          <a:xfrm>
            <a:off x="0" y="0"/>
            <a:ext cx="2133598" cy="6994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421BB211-5282-448A-8B6B-8E35675D2A12}"/>
              </a:ext>
            </a:extLst>
          </p:cNvPr>
          <p:cNvCxnSpPr/>
          <p:nvPr/>
        </p:nvCxnSpPr>
        <p:spPr>
          <a:xfrm>
            <a:off x="2133600" y="0"/>
            <a:ext cx="0" cy="699452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23D2903B-8737-4B1F-9E0A-E8A1A4699A6C}"/>
              </a:ext>
            </a:extLst>
          </p:cNvPr>
          <p:cNvSpPr/>
          <p:nvPr/>
        </p:nvSpPr>
        <p:spPr bwMode="auto">
          <a:xfrm>
            <a:off x="387424" y="38233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Service (AKS)</a:t>
            </a:r>
          </a:p>
        </p:txBody>
      </p:sp>
      <p:sp>
        <p:nvSpPr>
          <p:cNvPr id="35" name="Rectangle: Rounded Corners 34">
            <a:extLst>
              <a:ext uri="{FF2B5EF4-FFF2-40B4-BE49-F238E27FC236}">
                <a16:creationId xmlns:a16="http://schemas.microsoft.com/office/drawing/2014/main" id="{64BDAC4A-0EA6-4136-83CF-B05E2EE46A1F}"/>
              </a:ext>
            </a:extLst>
          </p:cNvPr>
          <p:cNvSpPr/>
          <p:nvPr/>
        </p:nvSpPr>
        <p:spPr bwMode="auto">
          <a:xfrm>
            <a:off x="387424" y="1669785"/>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41" name="Rectangle: Rounded Corners 40">
            <a:extLst>
              <a:ext uri="{FF2B5EF4-FFF2-40B4-BE49-F238E27FC236}">
                <a16:creationId xmlns:a16="http://schemas.microsoft.com/office/drawing/2014/main" id="{02B816FE-572C-4284-ABC9-6CA1EAB78A91}"/>
              </a:ext>
            </a:extLst>
          </p:cNvPr>
          <p:cNvSpPr/>
          <p:nvPr/>
        </p:nvSpPr>
        <p:spPr bwMode="auto">
          <a:xfrm>
            <a:off x="387424" y="2957240"/>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Azure Container Registry</a:t>
            </a:r>
          </a:p>
        </p:txBody>
      </p:sp>
      <p:sp>
        <p:nvSpPr>
          <p:cNvPr id="42" name="Rectangle: Rounded Corners 41">
            <a:extLst>
              <a:ext uri="{FF2B5EF4-FFF2-40B4-BE49-F238E27FC236}">
                <a16:creationId xmlns:a16="http://schemas.microsoft.com/office/drawing/2014/main" id="{1FAB8A16-94E7-4BB9-971A-A904A2AF76E2}"/>
              </a:ext>
            </a:extLst>
          </p:cNvPr>
          <p:cNvSpPr/>
          <p:nvPr/>
        </p:nvSpPr>
        <p:spPr bwMode="auto">
          <a:xfrm>
            <a:off x="313801" y="4244695"/>
            <a:ext cx="1505996"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505050"/>
                </a:solidFill>
                <a:latin typeface="Segoe UI"/>
                <a:cs typeface="Segoe UI" panose="020B0502040204020203" pitchFamily="34" charset="0"/>
              </a:rPr>
              <a:t>Open Service </a:t>
            </a:r>
            <a:br>
              <a:rPr lang="en-US" sz="1200">
                <a:solidFill>
                  <a:srgbClr val="505050"/>
                </a:solidFill>
                <a:latin typeface="Segoe UI"/>
                <a:cs typeface="Segoe UI" panose="020B0502040204020203" pitchFamily="34" charset="0"/>
              </a:rPr>
            </a:br>
            <a:r>
              <a:rPr lang="en-US" sz="1200">
                <a:solidFill>
                  <a:srgbClr val="505050"/>
                </a:solidFill>
                <a:latin typeface="Segoe UI"/>
                <a:cs typeface="Segoe UI" panose="020B0502040204020203" pitchFamily="34" charset="0"/>
              </a:rPr>
              <a:t>Broker API (OSBA)</a:t>
            </a:r>
          </a:p>
        </p:txBody>
      </p:sp>
      <p:sp>
        <p:nvSpPr>
          <p:cNvPr id="45" name="Rectangle: Rounded Corners 44">
            <a:extLst>
              <a:ext uri="{FF2B5EF4-FFF2-40B4-BE49-F238E27FC236}">
                <a16:creationId xmlns:a16="http://schemas.microsoft.com/office/drawing/2014/main" id="{12EFE617-20D4-4D1D-9822-6A7D82ECA5B3}"/>
              </a:ext>
            </a:extLst>
          </p:cNvPr>
          <p:cNvSpPr/>
          <p:nvPr/>
        </p:nvSpPr>
        <p:spPr bwMode="auto">
          <a:xfrm>
            <a:off x="387424" y="5532151"/>
            <a:ext cx="1358750" cy="108004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45720" bIns="9144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200">
                <a:solidFill>
                  <a:srgbClr val="0072C6"/>
                </a:solidFill>
                <a:latin typeface="Segoe UI Semibold" panose="020B0702040204020203" pitchFamily="34" charset="0"/>
                <a:cs typeface="Segoe UI Semibold" panose="020B0702040204020203" pitchFamily="34" charset="0"/>
              </a:rPr>
              <a:t>Release </a:t>
            </a:r>
            <a:br>
              <a:rPr lang="en-US" sz="1200">
                <a:solidFill>
                  <a:srgbClr val="0072C6"/>
                </a:solidFill>
                <a:latin typeface="Segoe UI Semibold" panose="020B0702040204020203" pitchFamily="34" charset="0"/>
                <a:cs typeface="Segoe UI Semibold" panose="020B0702040204020203" pitchFamily="34" charset="0"/>
              </a:rPr>
            </a:br>
            <a:r>
              <a:rPr lang="en-US" sz="1200">
                <a:solidFill>
                  <a:srgbClr val="0072C6"/>
                </a:solidFill>
                <a:latin typeface="Segoe UI Semibold" panose="020B0702040204020203" pitchFamily="34" charset="0"/>
                <a:cs typeface="Segoe UI Semibold" panose="020B0702040204020203" pitchFamily="34" charset="0"/>
              </a:rPr>
              <a:t>Automation Tools</a:t>
            </a:r>
          </a:p>
        </p:txBody>
      </p:sp>
      <p:grpSp>
        <p:nvGrpSpPr>
          <p:cNvPr id="46" name="Group 45">
            <a:extLst>
              <a:ext uri="{FF2B5EF4-FFF2-40B4-BE49-F238E27FC236}">
                <a16:creationId xmlns:a16="http://schemas.microsoft.com/office/drawing/2014/main" id="{A60929D1-51F4-4639-83B1-DBC72CFDDA01}"/>
              </a:ext>
            </a:extLst>
          </p:cNvPr>
          <p:cNvGrpSpPr/>
          <p:nvPr/>
        </p:nvGrpSpPr>
        <p:grpSpPr>
          <a:xfrm>
            <a:off x="787315" y="383763"/>
            <a:ext cx="558967" cy="539511"/>
            <a:chOff x="2368476" y="589018"/>
            <a:chExt cx="1012508" cy="977265"/>
          </a:xfrm>
        </p:grpSpPr>
        <p:sp>
          <p:nvSpPr>
            <p:cNvPr id="47" name="Freeform: Shape 46">
              <a:extLst>
                <a:ext uri="{FF2B5EF4-FFF2-40B4-BE49-F238E27FC236}">
                  <a16:creationId xmlns:a16="http://schemas.microsoft.com/office/drawing/2014/main" id="{ED2D807E-ED37-490F-9F03-48F33B99BC4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E9EC7AE-4577-4A8D-83C7-15597969E272}"/>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2119A55-2F0A-4561-B3BC-330101A527D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C8807891-84BC-4275-9EFC-4625F1AD9DB7}"/>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B123A85-DE90-4421-87E4-5EAD5CA2D58C}"/>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C7FD39CB-FB7A-4E6E-9E93-F5FDBEF61E6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238060A-356F-4A7F-A868-BC39178FEB9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400CF0E-79C1-4443-A4E0-C8F38CA1040A}"/>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2994B32-BCC5-4177-85A8-47C5186C5307}"/>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2F75B10-1A16-4DF0-8FDC-A3C434C39273}"/>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83E6073-B5DA-42CA-90BB-CC3E649B06E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9B8675A-D911-4E76-BD9D-35CD9729060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506C5570-C134-4534-AF0E-523C27657BAB}"/>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0E5D3C3-AEBB-407D-AE10-43FA4FF8851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492DAAFE-C84D-4D7F-93BD-AD6A79275C05}"/>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FD2A678-3F93-4558-B967-0A652F2270CE}"/>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FA633C8D-B286-4885-8D22-62228C0E4D0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6AE8F1F-FFC6-4667-B8AB-B84B72D2468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03E9BD77-6A4F-48CF-988C-26730F09EAD3}"/>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EFDC3FF1-62E8-4048-86FB-938BC8A91E0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3CCCECD-D17C-43D0-ABD9-BD2C4C2CF8A2}"/>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C3E2CB2D-590E-4F28-ACBC-CC892015A584}"/>
              </a:ext>
            </a:extLst>
          </p:cNvPr>
          <p:cNvGrpSpPr/>
          <p:nvPr/>
        </p:nvGrpSpPr>
        <p:grpSpPr>
          <a:xfrm>
            <a:off x="733398" y="1682031"/>
            <a:ext cx="584655" cy="518563"/>
            <a:chOff x="2878931" y="2940843"/>
            <a:chExt cx="1095375" cy="971550"/>
          </a:xfrm>
        </p:grpSpPr>
        <p:sp>
          <p:nvSpPr>
            <p:cNvPr id="69" name="Freeform: Shape 68">
              <a:extLst>
                <a:ext uri="{FF2B5EF4-FFF2-40B4-BE49-F238E27FC236}">
                  <a16:creationId xmlns:a16="http://schemas.microsoft.com/office/drawing/2014/main" id="{D034768A-8A4A-49B4-B531-04E86E68EC8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4CE168-B6D7-4A90-B6DC-6B38AAF6005A}"/>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A41D037-F8B2-4DDD-9E87-BB1519208BC6}"/>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E6D137FC-485B-4B57-A999-595DE8932262}"/>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9CA85365-C186-4839-B75F-4B4E74C9C77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43F6F9B-4D9D-4673-B291-3815C0D48EC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46CDD17-95CC-4484-B692-68C9441B5AA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830DDB52-D5FC-4DCF-92F6-F61BEFF8F64B}"/>
              </a:ext>
            </a:extLst>
          </p:cNvPr>
          <p:cNvGrpSpPr/>
          <p:nvPr/>
        </p:nvGrpSpPr>
        <p:grpSpPr>
          <a:xfrm>
            <a:off x="765798" y="5557947"/>
            <a:ext cx="622506" cy="551594"/>
            <a:chOff x="4360069" y="2943701"/>
            <a:chExt cx="1095375" cy="970597"/>
          </a:xfrm>
        </p:grpSpPr>
        <p:sp>
          <p:nvSpPr>
            <p:cNvPr id="77" name="Freeform: Shape 76">
              <a:extLst>
                <a:ext uri="{FF2B5EF4-FFF2-40B4-BE49-F238E27FC236}">
                  <a16:creationId xmlns:a16="http://schemas.microsoft.com/office/drawing/2014/main" id="{B1ADE894-2379-4763-BEAF-907F29C320DC}"/>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464F19-621C-4B14-B6FE-390F75CDAC5D}"/>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3AD0D5B-5C7C-4947-8D3A-BC5CA2EC0CC6}"/>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26229E0-FA18-4777-B82A-329242ED04AA}"/>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DC45190F-9EC1-40FB-911B-D5CA57527578}"/>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F0488F9F-1C8E-44D8-9B86-C1317F0CF3A6}"/>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3A6FEF73-DA52-49D5-87F2-5DAD50D9A00A}"/>
              </a:ext>
            </a:extLst>
          </p:cNvPr>
          <p:cNvGrpSpPr/>
          <p:nvPr/>
        </p:nvGrpSpPr>
        <p:grpSpPr>
          <a:xfrm>
            <a:off x="703070" y="2979242"/>
            <a:ext cx="660357" cy="523360"/>
            <a:chOff x="3517678" y="3062050"/>
            <a:chExt cx="1225868" cy="971550"/>
          </a:xfrm>
        </p:grpSpPr>
        <p:sp>
          <p:nvSpPr>
            <p:cNvPr id="84" name="Freeform: Shape 83">
              <a:extLst>
                <a:ext uri="{FF2B5EF4-FFF2-40B4-BE49-F238E27FC236}">
                  <a16:creationId xmlns:a16="http://schemas.microsoft.com/office/drawing/2014/main" id="{E2EED036-68ED-4109-9B5F-4AA4BBCCD491}"/>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BB5229C1-59D2-4257-8256-2FC205D982B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2AE42460-8CA5-46DA-B9E9-478A88F8B22F}"/>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19462035-BA7B-4B09-8586-35D9E3A01CD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0ED9B831-7B03-4F83-9388-ADB68B03CA85}"/>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29E299F2-4CF0-4ADA-A6CC-9525CAA5412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C449F027-3E02-4C27-8B8F-8F0E74419D3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FA8A91B0-2E47-4613-955A-9A4879C86B1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B6BDCBD8-AAE9-48B4-A639-33960E77F32B}"/>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B2F02420-30EB-49BE-BD10-32242EF6399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0C04A422-90F5-4471-8375-43B07C5228C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BC655E17-DEA3-4501-86F2-24B357D4DE6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920FCFFB-CB07-45D3-8AAC-438F5F2FF059}"/>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97" name="Graphic 96">
            <a:extLst>
              <a:ext uri="{FF2B5EF4-FFF2-40B4-BE49-F238E27FC236}">
                <a16:creationId xmlns:a16="http://schemas.microsoft.com/office/drawing/2014/main" id="{8B3AC7D3-0BE9-45BE-8F89-01E4A12F337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6103" y="4179136"/>
            <a:ext cx="607142" cy="613272"/>
          </a:xfrm>
          <a:prstGeom prst="rect">
            <a:avLst/>
          </a:prstGeom>
        </p:spPr>
      </p:pic>
      <p:sp>
        <p:nvSpPr>
          <p:cNvPr id="98" name="Rectangle 97">
            <a:hlinkClick r:id="rId11" action="ppaction://hlinksldjump"/>
            <a:extLst>
              <a:ext uri="{FF2B5EF4-FFF2-40B4-BE49-F238E27FC236}">
                <a16:creationId xmlns:a16="http://schemas.microsoft.com/office/drawing/2014/main" id="{7D8B370F-40B6-4D85-A668-783AB2B67AB6}"/>
              </a:ext>
            </a:extLst>
          </p:cNvPr>
          <p:cNvSpPr/>
          <p:nvPr/>
        </p:nvSpPr>
        <p:spPr bwMode="auto">
          <a:xfrm>
            <a:off x="270943" y="206309"/>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hlinkClick r:id="rId12" action="ppaction://hlinksldjump"/>
            <a:extLst>
              <a:ext uri="{FF2B5EF4-FFF2-40B4-BE49-F238E27FC236}">
                <a16:creationId xmlns:a16="http://schemas.microsoft.com/office/drawing/2014/main" id="{4C7D044F-42E0-45E0-B466-637C8B6A161B}"/>
              </a:ext>
            </a:extLst>
          </p:cNvPr>
          <p:cNvSpPr/>
          <p:nvPr/>
        </p:nvSpPr>
        <p:spPr bwMode="auto">
          <a:xfrm>
            <a:off x="270943" y="1508060"/>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hlinkClick r:id="rId13" action="ppaction://hlinksldjump"/>
            <a:extLst>
              <a:ext uri="{FF2B5EF4-FFF2-40B4-BE49-F238E27FC236}">
                <a16:creationId xmlns:a16="http://schemas.microsoft.com/office/drawing/2014/main" id="{6EA5F295-2307-4992-ADF7-1A56FDB01FD7}"/>
              </a:ext>
            </a:extLst>
          </p:cNvPr>
          <p:cNvSpPr/>
          <p:nvPr/>
        </p:nvSpPr>
        <p:spPr bwMode="auto">
          <a:xfrm>
            <a:off x="270943" y="2809811"/>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hlinkClick r:id="rId14" action="ppaction://hlinksldjump"/>
            <a:extLst>
              <a:ext uri="{FF2B5EF4-FFF2-40B4-BE49-F238E27FC236}">
                <a16:creationId xmlns:a16="http://schemas.microsoft.com/office/drawing/2014/main" id="{6B62C845-6DCE-4E62-80F0-72F6A5628B76}"/>
              </a:ext>
            </a:extLst>
          </p:cNvPr>
          <p:cNvSpPr/>
          <p:nvPr/>
        </p:nvSpPr>
        <p:spPr bwMode="auto">
          <a:xfrm>
            <a:off x="270943" y="4111562"/>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hlinkClick r:id="rId15" action="ppaction://hlinksldjump"/>
            <a:extLst>
              <a:ext uri="{FF2B5EF4-FFF2-40B4-BE49-F238E27FC236}">
                <a16:creationId xmlns:a16="http://schemas.microsoft.com/office/drawing/2014/main" id="{C9DBF921-05B1-4B32-B295-97BD908C9BC0}"/>
              </a:ext>
            </a:extLst>
          </p:cNvPr>
          <p:cNvSpPr/>
          <p:nvPr/>
        </p:nvSpPr>
        <p:spPr bwMode="auto">
          <a:xfrm>
            <a:off x="274965" y="5413313"/>
            <a:ext cx="1574358" cy="12560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210818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Open source community</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latin typeface="Segoe UI Semibold" panose="020B0702040204020203" pitchFamily="34"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154DB6EB-68C8-412A-BCDA-D0B6A56DD874}"/>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A1D1C5EA-A5F9-4D2A-A149-E9674FFCB500}"/>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C57F5A8C-D030-42F7-94FC-719676C5A3B1}"/>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3BCD88B7-F8D1-49FD-9388-93C907543136}"/>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2C5970-46E1-4B32-93A9-E91179AAD839}"/>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27612F40-5E98-4D8B-B75E-6CE207239304}"/>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5C667F0-F331-4F7C-8085-49B52BE69D2A}"/>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102F9D52-EBC9-4A10-BF08-96E009E425E0}"/>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38C6B9B6-BF96-49DD-BCD7-E43A75116287}"/>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02A7F934-E2CC-48A8-8EBE-1337E9A933CF}"/>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C891711B-0B8E-4FAE-AF47-7C7EC456C969}"/>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265373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4DB0-D66E-41DC-8ACD-C12B8E545611}"/>
              </a:ext>
            </a:extLst>
          </p:cNvPr>
          <p:cNvSpPr>
            <a:spLocks noGrp="1"/>
          </p:cNvSpPr>
          <p:nvPr>
            <p:ph type="title"/>
          </p:nvPr>
        </p:nvSpPr>
        <p:spPr>
          <a:xfrm>
            <a:off x="274320" y="1263928"/>
            <a:ext cx="11889564" cy="917575"/>
          </a:xfrm>
        </p:spPr>
        <p:txBody>
          <a:bodyPr/>
          <a:lstStyle/>
          <a:p>
            <a:pPr algn="ctr"/>
            <a:r>
              <a:rPr lang="en-US" sz="4800">
                <a:solidFill>
                  <a:schemeClr val="accent1"/>
                </a:solidFill>
                <a:latin typeface="Segoe UI Semibold" panose="020B0702040204020203" pitchFamily="34" charset="0"/>
                <a:cs typeface="Segoe UI Semibold" panose="020B0702040204020203" pitchFamily="34" charset="0"/>
              </a:rPr>
              <a:t>Community</a:t>
            </a:r>
            <a:r>
              <a:rPr lang="en-US" sz="4800">
                <a:solidFill>
                  <a:schemeClr val="tx1"/>
                </a:solidFill>
              </a:rPr>
              <a:t> culture</a:t>
            </a:r>
          </a:p>
        </p:txBody>
      </p:sp>
      <p:grpSp>
        <p:nvGrpSpPr>
          <p:cNvPr id="3" name="Group 2">
            <a:extLst>
              <a:ext uri="{FF2B5EF4-FFF2-40B4-BE49-F238E27FC236}">
                <a16:creationId xmlns:a16="http://schemas.microsoft.com/office/drawing/2014/main" id="{0625F029-80AA-4E64-8FD8-B690B70EDDD2}"/>
              </a:ext>
            </a:extLst>
          </p:cNvPr>
          <p:cNvGrpSpPr/>
          <p:nvPr/>
        </p:nvGrpSpPr>
        <p:grpSpPr>
          <a:xfrm>
            <a:off x="973264" y="4179602"/>
            <a:ext cx="10908288" cy="849463"/>
            <a:chOff x="973264" y="4179602"/>
            <a:chExt cx="10908288" cy="849463"/>
          </a:xfrm>
        </p:grpSpPr>
        <p:sp>
          <p:nvSpPr>
            <p:cNvPr id="10" name="TextBox 9">
              <a:extLst>
                <a:ext uri="{FF2B5EF4-FFF2-40B4-BE49-F238E27FC236}">
                  <a16:creationId xmlns:a16="http://schemas.microsoft.com/office/drawing/2014/main" id="{19282AF1-5D07-46B5-80A2-2B51F7BF6504}"/>
                </a:ext>
              </a:extLst>
            </p:cNvPr>
            <p:cNvSpPr txBox="1"/>
            <p:nvPr/>
          </p:nvSpPr>
          <p:spPr>
            <a:xfrm>
              <a:off x="973264" y="4179602"/>
              <a:ext cx="2785936" cy="849463"/>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Open source container code contributions</a:t>
              </a:r>
            </a:p>
          </p:txBody>
        </p:sp>
        <p:sp>
          <p:nvSpPr>
            <p:cNvPr id="18" name="TextBox 17">
              <a:extLst>
                <a:ext uri="{FF2B5EF4-FFF2-40B4-BE49-F238E27FC236}">
                  <a16:creationId xmlns:a16="http://schemas.microsoft.com/office/drawing/2014/main" id="{D1B25CFB-F962-4586-A509-DA07AD8C8530}"/>
                </a:ext>
              </a:extLst>
            </p:cNvPr>
            <p:cNvSpPr txBox="1"/>
            <p:nvPr/>
          </p:nvSpPr>
          <p:spPr>
            <a:xfrm>
              <a:off x="4671331" y="4179602"/>
              <a:ext cx="3093812" cy="849463"/>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Numerous open source project builds </a:t>
              </a:r>
            </a:p>
          </p:txBody>
        </p:sp>
        <p:sp>
          <p:nvSpPr>
            <p:cNvPr id="20" name="TextBox 19">
              <a:extLst>
                <a:ext uri="{FF2B5EF4-FFF2-40B4-BE49-F238E27FC236}">
                  <a16:creationId xmlns:a16="http://schemas.microsoft.com/office/drawing/2014/main" id="{B32B3359-AF88-481D-887C-4E4ADF276308}"/>
                </a:ext>
              </a:extLst>
            </p:cNvPr>
            <p:cNvSpPr txBox="1"/>
            <p:nvPr/>
          </p:nvSpPr>
          <p:spPr>
            <a:xfrm>
              <a:off x="8258934" y="4179602"/>
              <a:ext cx="3622618" cy="849463"/>
            </a:xfrm>
            <a:prstGeom prst="rect">
              <a:avLst/>
            </a:prstGeom>
            <a:noFill/>
          </p:spPr>
          <p:txBody>
            <a:bodyPr wrap="square" lIns="146304" tIns="146304" rIns="146304" bIns="146304" rtlCol="0">
              <a:spAutoFit/>
            </a:bodyPr>
            <a:lstStyle/>
            <a:p>
              <a:pPr algn="ctr">
                <a:spcAft>
                  <a:spcPts val="2400"/>
                </a:spcAft>
              </a:pPr>
              <a:r>
                <a:rPr lang="en-US">
                  <a:cs typeface="Segoe UI Semibold" panose="020B0702040204020203" pitchFamily="34" charset="0"/>
                </a:rPr>
                <a:t>Open source community leadership</a:t>
              </a:r>
            </a:p>
          </p:txBody>
        </p:sp>
      </p:grpSp>
      <p:grpSp>
        <p:nvGrpSpPr>
          <p:cNvPr id="4" name="Group 3">
            <a:extLst>
              <a:ext uri="{FF2B5EF4-FFF2-40B4-BE49-F238E27FC236}">
                <a16:creationId xmlns:a16="http://schemas.microsoft.com/office/drawing/2014/main" id="{1A909FAA-0885-41C1-BFA8-0114A228D7E6}"/>
              </a:ext>
            </a:extLst>
          </p:cNvPr>
          <p:cNvGrpSpPr/>
          <p:nvPr/>
        </p:nvGrpSpPr>
        <p:grpSpPr>
          <a:xfrm>
            <a:off x="2292775" y="5520463"/>
            <a:ext cx="7850923" cy="146912"/>
            <a:chOff x="2292775" y="5520463"/>
            <a:chExt cx="7850923" cy="146912"/>
          </a:xfrm>
        </p:grpSpPr>
        <p:sp>
          <p:nvSpPr>
            <p:cNvPr id="91" name="Oval 90">
              <a:extLst>
                <a:ext uri="{FF2B5EF4-FFF2-40B4-BE49-F238E27FC236}">
                  <a16:creationId xmlns:a16="http://schemas.microsoft.com/office/drawing/2014/main" id="{AAD5EC76-CF46-4AF0-BD14-FD24843502AC}"/>
                </a:ext>
              </a:extLst>
            </p:cNvPr>
            <p:cNvSpPr/>
            <p:nvPr/>
          </p:nvSpPr>
          <p:spPr bwMode="auto">
            <a:xfrm rot="16200000">
              <a:off x="2292775"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2" name="Oval 91">
              <a:extLst>
                <a:ext uri="{FF2B5EF4-FFF2-40B4-BE49-F238E27FC236}">
                  <a16:creationId xmlns:a16="http://schemas.microsoft.com/office/drawing/2014/main" id="{1005EA57-DA29-41D4-9FCE-123FB0A4724F}"/>
                </a:ext>
              </a:extLst>
            </p:cNvPr>
            <p:cNvSpPr/>
            <p:nvPr/>
          </p:nvSpPr>
          <p:spPr bwMode="auto">
            <a:xfrm rot="16200000">
              <a:off x="6144780"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93" name="Oval 92">
              <a:extLst>
                <a:ext uri="{FF2B5EF4-FFF2-40B4-BE49-F238E27FC236}">
                  <a16:creationId xmlns:a16="http://schemas.microsoft.com/office/drawing/2014/main" id="{0D7523FF-9BF2-49FA-99B6-1A3442CA01C6}"/>
                </a:ext>
              </a:extLst>
            </p:cNvPr>
            <p:cNvSpPr/>
            <p:nvPr/>
          </p:nvSpPr>
          <p:spPr bwMode="auto">
            <a:xfrm rot="16200000">
              <a:off x="9996786" y="5520463"/>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94" name="Straight Connector 93">
              <a:extLst>
                <a:ext uri="{FF2B5EF4-FFF2-40B4-BE49-F238E27FC236}">
                  <a16:creationId xmlns:a16="http://schemas.microsoft.com/office/drawing/2014/main" id="{A137AEF1-E3CD-4F3A-8F59-160273D87964}"/>
                </a:ext>
              </a:extLst>
            </p:cNvPr>
            <p:cNvCxnSpPr>
              <a:cxnSpLocks/>
            </p:cNvCxnSpPr>
            <p:nvPr/>
          </p:nvCxnSpPr>
          <p:spPr>
            <a:xfrm>
              <a:off x="2607176"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C6B263-3763-4D9C-BC22-DB1D653F55DA}"/>
                </a:ext>
              </a:extLst>
            </p:cNvPr>
            <p:cNvCxnSpPr>
              <a:cxnSpLocks/>
            </p:cNvCxnSpPr>
            <p:nvPr/>
          </p:nvCxnSpPr>
          <p:spPr>
            <a:xfrm>
              <a:off x="6459181" y="5593919"/>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Graphic 13">
            <a:extLst>
              <a:ext uri="{FF2B5EF4-FFF2-40B4-BE49-F238E27FC236}">
                <a16:creationId xmlns:a16="http://schemas.microsoft.com/office/drawing/2014/main" id="{A67FF707-9F6F-4D57-9DA0-9F6A134E36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3332" y="2443593"/>
            <a:ext cx="1485798" cy="1428096"/>
          </a:xfrm>
          <a:prstGeom prst="rect">
            <a:avLst/>
          </a:prstGeom>
        </p:spPr>
      </p:pic>
      <p:pic>
        <p:nvPicPr>
          <p:cNvPr id="27" name="Graphic 26">
            <a:extLst>
              <a:ext uri="{FF2B5EF4-FFF2-40B4-BE49-F238E27FC236}">
                <a16:creationId xmlns:a16="http://schemas.microsoft.com/office/drawing/2014/main" id="{659E515B-44F2-482F-81B8-E81F6AF73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4129" y="2443593"/>
            <a:ext cx="1485798" cy="1428096"/>
          </a:xfrm>
          <a:prstGeom prst="rect">
            <a:avLst/>
          </a:prstGeom>
        </p:spPr>
      </p:pic>
      <p:pic>
        <p:nvPicPr>
          <p:cNvPr id="31" name="Graphic 30">
            <a:extLst>
              <a:ext uri="{FF2B5EF4-FFF2-40B4-BE49-F238E27FC236}">
                <a16:creationId xmlns:a16="http://schemas.microsoft.com/office/drawing/2014/main" id="{24E603D0-5955-481A-A27F-C01D4B3715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33392" y="2443593"/>
            <a:ext cx="1485798" cy="1428096"/>
          </a:xfrm>
          <a:prstGeom prst="rect">
            <a:avLst/>
          </a:prstGeom>
        </p:spPr>
      </p:pic>
      <p:grpSp>
        <p:nvGrpSpPr>
          <p:cNvPr id="5" name="Group 4">
            <a:extLst>
              <a:ext uri="{FF2B5EF4-FFF2-40B4-BE49-F238E27FC236}">
                <a16:creationId xmlns:a16="http://schemas.microsoft.com/office/drawing/2014/main" id="{5D2D6073-4265-4C73-93CB-94ED70F172ED}"/>
              </a:ext>
            </a:extLst>
          </p:cNvPr>
          <p:cNvGrpSpPr/>
          <p:nvPr/>
        </p:nvGrpSpPr>
        <p:grpSpPr>
          <a:xfrm>
            <a:off x="2730010" y="3380438"/>
            <a:ext cx="615532" cy="615532"/>
            <a:chOff x="2730010" y="3380438"/>
            <a:chExt cx="615532" cy="615532"/>
          </a:xfrm>
        </p:grpSpPr>
        <p:sp>
          <p:nvSpPr>
            <p:cNvPr id="17" name="Oval 17">
              <a:extLst>
                <a:ext uri="{FF2B5EF4-FFF2-40B4-BE49-F238E27FC236}">
                  <a16:creationId xmlns:a16="http://schemas.microsoft.com/office/drawing/2014/main" id="{BC7E32D8-AA0B-458B-9105-9CC3A06063E5}"/>
                </a:ext>
              </a:extLst>
            </p:cNvPr>
            <p:cNvSpPr>
              <a:spLocks noChangeArrowheads="1"/>
            </p:cNvSpPr>
            <p:nvPr/>
          </p:nvSpPr>
          <p:spPr bwMode="auto">
            <a:xfrm>
              <a:off x="2730010" y="3380438"/>
              <a:ext cx="615532" cy="615532"/>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8" name="Group 37">
              <a:extLst>
                <a:ext uri="{FF2B5EF4-FFF2-40B4-BE49-F238E27FC236}">
                  <a16:creationId xmlns:a16="http://schemas.microsoft.com/office/drawing/2014/main" id="{82932013-D4C6-4B1B-87C7-FE54D24F21BA}"/>
                </a:ext>
              </a:extLst>
            </p:cNvPr>
            <p:cNvGrpSpPr/>
            <p:nvPr/>
          </p:nvGrpSpPr>
          <p:grpSpPr>
            <a:xfrm>
              <a:off x="2872770" y="3506343"/>
              <a:ext cx="330012" cy="363722"/>
              <a:chOff x="848773" y="3063002"/>
              <a:chExt cx="885825" cy="976313"/>
            </a:xfrm>
          </p:grpSpPr>
          <p:sp>
            <p:nvSpPr>
              <p:cNvPr id="39" name="Freeform: Shape 38">
                <a:extLst>
                  <a:ext uri="{FF2B5EF4-FFF2-40B4-BE49-F238E27FC236}">
                    <a16:creationId xmlns:a16="http://schemas.microsoft.com/office/drawing/2014/main" id="{BB1F2E87-B7EF-4FBC-9E56-976DC038E6C3}"/>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endParaRPr lang="en-US"/>
              </a:p>
            </p:txBody>
          </p:sp>
          <p:sp>
            <p:nvSpPr>
              <p:cNvPr id="40" name="Freeform: Shape 39">
                <a:extLst>
                  <a:ext uri="{FF2B5EF4-FFF2-40B4-BE49-F238E27FC236}">
                    <a16:creationId xmlns:a16="http://schemas.microsoft.com/office/drawing/2014/main" id="{EA69F58C-5BB8-4185-A8EC-D5FFDDABDC35}"/>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endParaRPr lang="en-US"/>
              </a:p>
            </p:txBody>
          </p:sp>
          <p:sp>
            <p:nvSpPr>
              <p:cNvPr id="41" name="Freeform: Shape 40">
                <a:extLst>
                  <a:ext uri="{FF2B5EF4-FFF2-40B4-BE49-F238E27FC236}">
                    <a16:creationId xmlns:a16="http://schemas.microsoft.com/office/drawing/2014/main" id="{037EA494-896E-439B-A1D5-5856E6298F2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endParaRPr lang="en-US"/>
              </a:p>
            </p:txBody>
          </p:sp>
        </p:grpSp>
      </p:grpSp>
      <p:grpSp>
        <p:nvGrpSpPr>
          <p:cNvPr id="7" name="Group 6">
            <a:extLst>
              <a:ext uri="{FF2B5EF4-FFF2-40B4-BE49-F238E27FC236}">
                <a16:creationId xmlns:a16="http://schemas.microsoft.com/office/drawing/2014/main" id="{19CBE7F8-CB06-4EFC-AA4A-968D1AC51C22}"/>
              </a:ext>
            </a:extLst>
          </p:cNvPr>
          <p:cNvGrpSpPr/>
          <p:nvPr/>
        </p:nvGrpSpPr>
        <p:grpSpPr>
          <a:xfrm>
            <a:off x="10440070" y="3380438"/>
            <a:ext cx="615532" cy="615532"/>
            <a:chOff x="10440070" y="3380438"/>
            <a:chExt cx="615532" cy="615532"/>
          </a:xfrm>
        </p:grpSpPr>
        <p:sp>
          <p:nvSpPr>
            <p:cNvPr id="32" name="Oval 17">
              <a:extLst>
                <a:ext uri="{FF2B5EF4-FFF2-40B4-BE49-F238E27FC236}">
                  <a16:creationId xmlns:a16="http://schemas.microsoft.com/office/drawing/2014/main" id="{9F98CEAF-4586-4DC8-BEA2-423F474837BF}"/>
                </a:ext>
              </a:extLst>
            </p:cNvPr>
            <p:cNvSpPr>
              <a:spLocks noChangeArrowheads="1"/>
            </p:cNvSpPr>
            <p:nvPr/>
          </p:nvSpPr>
          <p:spPr bwMode="auto">
            <a:xfrm>
              <a:off x="10440070" y="3380438"/>
              <a:ext cx="615532" cy="615532"/>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959A0120-CFFC-4192-AD7C-067A8BFA3555}"/>
                </a:ext>
              </a:extLst>
            </p:cNvPr>
            <p:cNvSpPr>
              <a:spLocks/>
            </p:cNvSpPr>
            <p:nvPr/>
          </p:nvSpPr>
          <p:spPr bwMode="auto">
            <a:xfrm>
              <a:off x="10574402" y="3522993"/>
              <a:ext cx="346868" cy="330422"/>
            </a:xfrm>
            <a:custGeom>
              <a:avLst/>
              <a:gdLst>
                <a:gd name="T0" fmla="*/ 62 w 129"/>
                <a:gd name="T1" fmla="*/ 3 h 123"/>
                <a:gd name="T2" fmla="*/ 68 w 129"/>
                <a:gd name="T3" fmla="*/ 3 h 123"/>
                <a:gd name="T4" fmla="*/ 83 w 129"/>
                <a:gd name="T5" fmla="*/ 33 h 123"/>
                <a:gd name="T6" fmla="*/ 92 w 129"/>
                <a:gd name="T7" fmla="*/ 40 h 123"/>
                <a:gd name="T8" fmla="*/ 125 w 129"/>
                <a:gd name="T9" fmla="*/ 45 h 123"/>
                <a:gd name="T10" fmla="*/ 127 w 129"/>
                <a:gd name="T11" fmla="*/ 50 h 123"/>
                <a:gd name="T12" fmla="*/ 103 w 129"/>
                <a:gd name="T13" fmla="*/ 74 h 123"/>
                <a:gd name="T14" fmla="*/ 99 w 129"/>
                <a:gd name="T15" fmla="*/ 84 h 123"/>
                <a:gd name="T16" fmla="*/ 105 w 129"/>
                <a:gd name="T17" fmla="*/ 118 h 123"/>
                <a:gd name="T18" fmla="*/ 100 w 129"/>
                <a:gd name="T19" fmla="*/ 121 h 123"/>
                <a:gd name="T20" fmla="*/ 70 w 129"/>
                <a:gd name="T21" fmla="*/ 105 h 123"/>
                <a:gd name="T22" fmla="*/ 59 w 129"/>
                <a:gd name="T23" fmla="*/ 105 h 123"/>
                <a:gd name="T24" fmla="*/ 29 w 129"/>
                <a:gd name="T25" fmla="*/ 121 h 123"/>
                <a:gd name="T26" fmla="*/ 25 w 129"/>
                <a:gd name="T27" fmla="*/ 118 h 123"/>
                <a:gd name="T28" fmla="*/ 30 w 129"/>
                <a:gd name="T29" fmla="*/ 84 h 123"/>
                <a:gd name="T30" fmla="*/ 27 w 129"/>
                <a:gd name="T31" fmla="*/ 74 h 123"/>
                <a:gd name="T32" fmla="*/ 3 w 129"/>
                <a:gd name="T33" fmla="*/ 50 h 123"/>
                <a:gd name="T34" fmla="*/ 4 w 129"/>
                <a:gd name="T35" fmla="*/ 45 h 123"/>
                <a:gd name="T36" fmla="*/ 38 w 129"/>
                <a:gd name="T37" fmla="*/ 40 h 123"/>
                <a:gd name="T38" fmla="*/ 47 w 129"/>
                <a:gd name="T39" fmla="*/ 33 h 123"/>
                <a:gd name="T40" fmla="*/ 62 w 129"/>
                <a:gd name="T41"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 h="123">
                  <a:moveTo>
                    <a:pt x="62" y="3"/>
                  </a:moveTo>
                  <a:cubicBezTo>
                    <a:pt x="63" y="0"/>
                    <a:pt x="66" y="0"/>
                    <a:pt x="68" y="3"/>
                  </a:cubicBezTo>
                  <a:cubicBezTo>
                    <a:pt x="83" y="33"/>
                    <a:pt x="83" y="33"/>
                    <a:pt x="83" y="33"/>
                  </a:cubicBezTo>
                  <a:cubicBezTo>
                    <a:pt x="84" y="36"/>
                    <a:pt x="88" y="39"/>
                    <a:pt x="92" y="40"/>
                  </a:cubicBezTo>
                  <a:cubicBezTo>
                    <a:pt x="125" y="45"/>
                    <a:pt x="125" y="45"/>
                    <a:pt x="125" y="45"/>
                  </a:cubicBezTo>
                  <a:cubicBezTo>
                    <a:pt x="129" y="45"/>
                    <a:pt x="129" y="48"/>
                    <a:pt x="127" y="50"/>
                  </a:cubicBezTo>
                  <a:cubicBezTo>
                    <a:pt x="103" y="74"/>
                    <a:pt x="103" y="74"/>
                    <a:pt x="103" y="74"/>
                  </a:cubicBezTo>
                  <a:cubicBezTo>
                    <a:pt x="100" y="76"/>
                    <a:pt x="99" y="81"/>
                    <a:pt x="99" y="84"/>
                  </a:cubicBezTo>
                  <a:cubicBezTo>
                    <a:pt x="105" y="118"/>
                    <a:pt x="105" y="118"/>
                    <a:pt x="105" y="118"/>
                  </a:cubicBezTo>
                  <a:cubicBezTo>
                    <a:pt x="106" y="121"/>
                    <a:pt x="103" y="123"/>
                    <a:pt x="100" y="121"/>
                  </a:cubicBezTo>
                  <a:cubicBezTo>
                    <a:pt x="70" y="105"/>
                    <a:pt x="70" y="105"/>
                    <a:pt x="70" y="105"/>
                  </a:cubicBezTo>
                  <a:cubicBezTo>
                    <a:pt x="67" y="104"/>
                    <a:pt x="62" y="104"/>
                    <a:pt x="59" y="105"/>
                  </a:cubicBezTo>
                  <a:cubicBezTo>
                    <a:pt x="29" y="121"/>
                    <a:pt x="29" y="121"/>
                    <a:pt x="29" y="121"/>
                  </a:cubicBezTo>
                  <a:cubicBezTo>
                    <a:pt x="26" y="123"/>
                    <a:pt x="24" y="121"/>
                    <a:pt x="25" y="118"/>
                  </a:cubicBezTo>
                  <a:cubicBezTo>
                    <a:pt x="30" y="84"/>
                    <a:pt x="30" y="84"/>
                    <a:pt x="30" y="84"/>
                  </a:cubicBezTo>
                  <a:cubicBezTo>
                    <a:pt x="31" y="81"/>
                    <a:pt x="29" y="76"/>
                    <a:pt x="27" y="74"/>
                  </a:cubicBezTo>
                  <a:cubicBezTo>
                    <a:pt x="3" y="50"/>
                    <a:pt x="3" y="50"/>
                    <a:pt x="3" y="50"/>
                  </a:cubicBezTo>
                  <a:cubicBezTo>
                    <a:pt x="0" y="48"/>
                    <a:pt x="1" y="45"/>
                    <a:pt x="4" y="45"/>
                  </a:cubicBezTo>
                  <a:cubicBezTo>
                    <a:pt x="38" y="40"/>
                    <a:pt x="38" y="40"/>
                    <a:pt x="38" y="40"/>
                  </a:cubicBezTo>
                  <a:cubicBezTo>
                    <a:pt x="41" y="39"/>
                    <a:pt x="45" y="36"/>
                    <a:pt x="47" y="33"/>
                  </a:cubicBezTo>
                  <a:lnTo>
                    <a:pt x="62" y="3"/>
                  </a:ln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85FA8625-26E5-49F7-A6C0-70D1910B7CD0}"/>
              </a:ext>
            </a:extLst>
          </p:cNvPr>
          <p:cNvGrpSpPr/>
          <p:nvPr/>
        </p:nvGrpSpPr>
        <p:grpSpPr>
          <a:xfrm>
            <a:off x="6580807" y="3380438"/>
            <a:ext cx="615532" cy="615532"/>
            <a:chOff x="6580807" y="3380438"/>
            <a:chExt cx="615532" cy="615532"/>
          </a:xfrm>
        </p:grpSpPr>
        <p:sp>
          <p:nvSpPr>
            <p:cNvPr id="28" name="Oval 17">
              <a:extLst>
                <a:ext uri="{FF2B5EF4-FFF2-40B4-BE49-F238E27FC236}">
                  <a16:creationId xmlns:a16="http://schemas.microsoft.com/office/drawing/2014/main" id="{7C19C312-3047-4371-BAC9-AD037859E7A4}"/>
                </a:ext>
              </a:extLst>
            </p:cNvPr>
            <p:cNvSpPr>
              <a:spLocks noChangeArrowheads="1"/>
            </p:cNvSpPr>
            <p:nvPr/>
          </p:nvSpPr>
          <p:spPr bwMode="auto">
            <a:xfrm>
              <a:off x="6580807" y="3380438"/>
              <a:ext cx="615532" cy="615532"/>
            </a:xfrm>
            <a:prstGeom prst="ellipse">
              <a:avLst/>
            </a:prstGeom>
            <a:solidFill>
              <a:srgbClr val="FFFFFF"/>
            </a:solidFill>
            <a:ln w="28575"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1" name="Group 50">
              <a:extLst>
                <a:ext uri="{FF2B5EF4-FFF2-40B4-BE49-F238E27FC236}">
                  <a16:creationId xmlns:a16="http://schemas.microsoft.com/office/drawing/2014/main" id="{83BDED65-A065-463B-8F52-462879F76DAC}"/>
                </a:ext>
              </a:extLst>
            </p:cNvPr>
            <p:cNvGrpSpPr/>
            <p:nvPr/>
          </p:nvGrpSpPr>
          <p:grpSpPr>
            <a:xfrm>
              <a:off x="6702895" y="3558781"/>
              <a:ext cx="371356" cy="271546"/>
              <a:chOff x="7666038" y="3306763"/>
              <a:chExt cx="803274" cy="587375"/>
            </a:xfrm>
          </p:grpSpPr>
          <p:sp>
            <p:nvSpPr>
              <p:cNvPr id="37" name="Line 9">
                <a:extLst>
                  <a:ext uri="{FF2B5EF4-FFF2-40B4-BE49-F238E27FC236}">
                    <a16:creationId xmlns:a16="http://schemas.microsoft.com/office/drawing/2014/main" id="{178080CA-5D5E-41DC-AC95-4F8F4DC2FDBD}"/>
                  </a:ext>
                </a:extLst>
              </p:cNvPr>
              <p:cNvSpPr>
                <a:spLocks noChangeShapeType="1"/>
              </p:cNvSpPr>
              <p:nvPr/>
            </p:nvSpPr>
            <p:spPr bwMode="auto">
              <a:xfrm>
                <a:off x="7853363" y="3335338"/>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10">
                <a:extLst>
                  <a:ext uri="{FF2B5EF4-FFF2-40B4-BE49-F238E27FC236}">
                    <a16:creationId xmlns:a16="http://schemas.microsoft.com/office/drawing/2014/main" id="{EBB3613A-02F4-4F62-8F29-B52781500004}"/>
                  </a:ext>
                </a:extLst>
              </p:cNvPr>
              <p:cNvSpPr>
                <a:spLocks/>
              </p:cNvSpPr>
              <p:nvPr/>
            </p:nvSpPr>
            <p:spPr bwMode="auto">
              <a:xfrm>
                <a:off x="7672388" y="3306763"/>
                <a:ext cx="795337" cy="479425"/>
              </a:xfrm>
              <a:custGeom>
                <a:avLst/>
                <a:gdLst>
                  <a:gd name="T0" fmla="*/ 281 w 281"/>
                  <a:gd name="T1" fmla="*/ 28 h 169"/>
                  <a:gd name="T2" fmla="*/ 197 w 281"/>
                  <a:gd name="T3" fmla="*/ 20 h 169"/>
                  <a:gd name="T4" fmla="*/ 117 w 281"/>
                  <a:gd name="T5" fmla="*/ 2 h 169"/>
                  <a:gd name="T6" fmla="*/ 64 w 281"/>
                  <a:gd name="T7" fmla="*/ 11 h 169"/>
                  <a:gd name="T8" fmla="*/ 35 w 281"/>
                  <a:gd name="T9" fmla="*/ 32 h 169"/>
                  <a:gd name="T10" fmla="*/ 4 w 281"/>
                  <a:gd name="T11" fmla="*/ 52 h 169"/>
                  <a:gd name="T12" fmla="*/ 6 w 281"/>
                  <a:gd name="T13" fmla="*/ 66 h 169"/>
                  <a:gd name="T14" fmla="*/ 31 w 281"/>
                  <a:gd name="T15" fmla="*/ 72 h 169"/>
                  <a:gd name="T16" fmla="*/ 65 w 281"/>
                  <a:gd name="T17" fmla="*/ 62 h 169"/>
                  <a:gd name="T18" fmla="*/ 89 w 281"/>
                  <a:gd name="T19" fmla="*/ 48 h 169"/>
                  <a:gd name="T20" fmla="*/ 120 w 281"/>
                  <a:gd name="T21" fmla="*/ 55 h 169"/>
                  <a:gd name="T22" fmla="*/ 174 w 281"/>
                  <a:gd name="T23" fmla="*/ 80 h 169"/>
                  <a:gd name="T24" fmla="*/ 194 w 281"/>
                  <a:gd name="T25" fmla="*/ 98 h 169"/>
                  <a:gd name="T26" fmla="*/ 228 w 281"/>
                  <a:gd name="T27" fmla="*/ 138 h 169"/>
                  <a:gd name="T28" fmla="*/ 221 w 281"/>
                  <a:gd name="T29" fmla="*/ 163 h 169"/>
                  <a:gd name="T30" fmla="*/ 205 w 281"/>
                  <a:gd name="T31" fmla="*/ 165 h 169"/>
                  <a:gd name="T32" fmla="*/ 188 w 281"/>
                  <a:gd name="T33" fmla="*/ 143 h 169"/>
                  <a:gd name="T34" fmla="*/ 153 w 281"/>
                  <a:gd name="T35" fmla="*/ 11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169">
                    <a:moveTo>
                      <a:pt x="281" y="28"/>
                    </a:moveTo>
                    <a:cubicBezTo>
                      <a:pt x="281" y="28"/>
                      <a:pt x="238" y="33"/>
                      <a:pt x="197" y="20"/>
                    </a:cubicBezTo>
                    <a:cubicBezTo>
                      <a:pt x="155" y="7"/>
                      <a:pt x="141" y="0"/>
                      <a:pt x="117" y="2"/>
                    </a:cubicBezTo>
                    <a:cubicBezTo>
                      <a:pt x="93" y="3"/>
                      <a:pt x="78" y="0"/>
                      <a:pt x="64" y="11"/>
                    </a:cubicBezTo>
                    <a:cubicBezTo>
                      <a:pt x="49" y="21"/>
                      <a:pt x="46" y="25"/>
                      <a:pt x="35" y="32"/>
                    </a:cubicBezTo>
                    <a:cubicBezTo>
                      <a:pt x="24" y="39"/>
                      <a:pt x="8" y="47"/>
                      <a:pt x="4" y="52"/>
                    </a:cubicBezTo>
                    <a:cubicBezTo>
                      <a:pt x="3" y="55"/>
                      <a:pt x="0" y="58"/>
                      <a:pt x="6" y="66"/>
                    </a:cubicBezTo>
                    <a:cubicBezTo>
                      <a:pt x="11" y="73"/>
                      <a:pt x="21" y="73"/>
                      <a:pt x="31" y="72"/>
                    </a:cubicBezTo>
                    <a:cubicBezTo>
                      <a:pt x="40" y="72"/>
                      <a:pt x="58" y="69"/>
                      <a:pt x="65" y="62"/>
                    </a:cubicBezTo>
                    <a:cubicBezTo>
                      <a:pt x="71" y="55"/>
                      <a:pt x="83" y="47"/>
                      <a:pt x="89" y="48"/>
                    </a:cubicBezTo>
                    <a:cubicBezTo>
                      <a:pt x="96" y="48"/>
                      <a:pt x="113" y="52"/>
                      <a:pt x="120" y="55"/>
                    </a:cubicBezTo>
                    <a:cubicBezTo>
                      <a:pt x="128" y="58"/>
                      <a:pt x="160" y="67"/>
                      <a:pt x="174" y="80"/>
                    </a:cubicBezTo>
                    <a:cubicBezTo>
                      <a:pt x="189" y="93"/>
                      <a:pt x="189" y="94"/>
                      <a:pt x="194" y="98"/>
                    </a:cubicBezTo>
                    <a:cubicBezTo>
                      <a:pt x="199" y="102"/>
                      <a:pt x="227" y="126"/>
                      <a:pt x="228" y="138"/>
                    </a:cubicBezTo>
                    <a:cubicBezTo>
                      <a:pt x="229" y="151"/>
                      <a:pt x="232" y="157"/>
                      <a:pt x="221" y="163"/>
                    </a:cubicBezTo>
                    <a:cubicBezTo>
                      <a:pt x="211" y="169"/>
                      <a:pt x="210" y="169"/>
                      <a:pt x="205" y="165"/>
                    </a:cubicBezTo>
                    <a:cubicBezTo>
                      <a:pt x="201" y="160"/>
                      <a:pt x="196" y="150"/>
                      <a:pt x="188" y="143"/>
                    </a:cubicBezTo>
                    <a:cubicBezTo>
                      <a:pt x="180" y="136"/>
                      <a:pt x="153" y="114"/>
                      <a:pt x="153" y="114"/>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11">
                <a:extLst>
                  <a:ext uri="{FF2B5EF4-FFF2-40B4-BE49-F238E27FC236}">
                    <a16:creationId xmlns:a16="http://schemas.microsoft.com/office/drawing/2014/main" id="{A01EAEE4-1454-4FD8-BE1C-4002C5633316}"/>
                  </a:ext>
                </a:extLst>
              </p:cNvPr>
              <p:cNvSpPr>
                <a:spLocks/>
              </p:cNvSpPr>
              <p:nvPr/>
            </p:nvSpPr>
            <p:spPr bwMode="auto">
              <a:xfrm>
                <a:off x="7980363" y="3716338"/>
                <a:ext cx="201612" cy="177800"/>
              </a:xfrm>
              <a:custGeom>
                <a:avLst/>
                <a:gdLst>
                  <a:gd name="T0" fmla="*/ 24 w 71"/>
                  <a:gd name="T1" fmla="*/ 0 h 63"/>
                  <a:gd name="T2" fmla="*/ 71 w 71"/>
                  <a:gd name="T3" fmla="*/ 47 h 63"/>
                  <a:gd name="T4" fmla="*/ 59 w 71"/>
                  <a:gd name="T5" fmla="*/ 62 h 63"/>
                  <a:gd name="T6" fmla="*/ 38 w 71"/>
                  <a:gd name="T7" fmla="*/ 57 h 63"/>
                  <a:gd name="T8" fmla="*/ 0 w 71"/>
                  <a:gd name="T9" fmla="*/ 28 h 63"/>
                </a:gdLst>
                <a:ahLst/>
                <a:cxnLst>
                  <a:cxn ang="0">
                    <a:pos x="T0" y="T1"/>
                  </a:cxn>
                  <a:cxn ang="0">
                    <a:pos x="T2" y="T3"/>
                  </a:cxn>
                  <a:cxn ang="0">
                    <a:pos x="T4" y="T5"/>
                  </a:cxn>
                  <a:cxn ang="0">
                    <a:pos x="T6" y="T7"/>
                  </a:cxn>
                  <a:cxn ang="0">
                    <a:pos x="T8" y="T9"/>
                  </a:cxn>
                </a:cxnLst>
                <a:rect l="0" t="0" r="r" b="b"/>
                <a:pathLst>
                  <a:path w="71" h="63">
                    <a:moveTo>
                      <a:pt x="24" y="0"/>
                    </a:moveTo>
                    <a:cubicBezTo>
                      <a:pt x="24" y="0"/>
                      <a:pt x="71" y="34"/>
                      <a:pt x="71" y="47"/>
                    </a:cubicBezTo>
                    <a:cubicBezTo>
                      <a:pt x="71" y="60"/>
                      <a:pt x="63" y="61"/>
                      <a:pt x="59" y="62"/>
                    </a:cubicBezTo>
                    <a:cubicBezTo>
                      <a:pt x="55" y="63"/>
                      <a:pt x="47" y="63"/>
                      <a:pt x="38" y="57"/>
                    </a:cubicBezTo>
                    <a:cubicBezTo>
                      <a:pt x="29" y="50"/>
                      <a:pt x="0" y="28"/>
                      <a:pt x="0" y="2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2">
                <a:extLst>
                  <a:ext uri="{FF2B5EF4-FFF2-40B4-BE49-F238E27FC236}">
                    <a16:creationId xmlns:a16="http://schemas.microsoft.com/office/drawing/2014/main" id="{AED42833-72D7-4044-8400-7746F3045B41}"/>
                  </a:ext>
                </a:extLst>
              </p:cNvPr>
              <p:cNvSpPr>
                <a:spLocks/>
              </p:cNvSpPr>
              <p:nvPr/>
            </p:nvSpPr>
            <p:spPr bwMode="auto">
              <a:xfrm>
                <a:off x="8181975" y="3781425"/>
                <a:ext cx="76200" cy="69850"/>
              </a:xfrm>
              <a:custGeom>
                <a:avLst/>
                <a:gdLst>
                  <a:gd name="T0" fmla="*/ 0 w 27"/>
                  <a:gd name="T1" fmla="*/ 24 h 25"/>
                  <a:gd name="T2" fmla="*/ 20 w 27"/>
                  <a:gd name="T3" fmla="*/ 19 h 25"/>
                  <a:gd name="T4" fmla="*/ 27 w 27"/>
                  <a:gd name="T5" fmla="*/ 0 h 25"/>
                </a:gdLst>
                <a:ahLst/>
                <a:cxnLst>
                  <a:cxn ang="0">
                    <a:pos x="T0" y="T1"/>
                  </a:cxn>
                  <a:cxn ang="0">
                    <a:pos x="T2" y="T3"/>
                  </a:cxn>
                  <a:cxn ang="0">
                    <a:pos x="T4" y="T5"/>
                  </a:cxn>
                </a:cxnLst>
                <a:rect l="0" t="0" r="r" b="b"/>
                <a:pathLst>
                  <a:path w="27" h="25">
                    <a:moveTo>
                      <a:pt x="0" y="24"/>
                    </a:moveTo>
                    <a:cubicBezTo>
                      <a:pt x="0" y="25"/>
                      <a:pt x="16" y="25"/>
                      <a:pt x="20" y="19"/>
                    </a:cubicBezTo>
                    <a:cubicBezTo>
                      <a:pt x="24" y="12"/>
                      <a:pt x="26" y="9"/>
                      <a:pt x="27" y="0"/>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13">
                <a:extLst>
                  <a:ext uri="{FF2B5EF4-FFF2-40B4-BE49-F238E27FC236}">
                    <a16:creationId xmlns:a16="http://schemas.microsoft.com/office/drawing/2014/main" id="{2DA44673-7A82-48EE-B4EA-44E9B0396DCB}"/>
                  </a:ext>
                </a:extLst>
              </p:cNvPr>
              <p:cNvSpPr>
                <a:spLocks noChangeShapeType="1"/>
              </p:cNvSpPr>
              <p:nvPr/>
            </p:nvSpPr>
            <p:spPr bwMode="auto">
              <a:xfrm>
                <a:off x="7666038" y="3687763"/>
                <a:ext cx="0"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4">
                <a:extLst>
                  <a:ext uri="{FF2B5EF4-FFF2-40B4-BE49-F238E27FC236}">
                    <a16:creationId xmlns:a16="http://schemas.microsoft.com/office/drawing/2014/main" id="{8C08CF55-38AD-4568-BFCE-537FA1DABDE7}"/>
                  </a:ext>
                </a:extLst>
              </p:cNvPr>
              <p:cNvSpPr>
                <a:spLocks/>
              </p:cNvSpPr>
              <p:nvPr/>
            </p:nvSpPr>
            <p:spPr bwMode="auto">
              <a:xfrm>
                <a:off x="8305800" y="3638550"/>
                <a:ext cx="163512" cy="36513"/>
              </a:xfrm>
              <a:custGeom>
                <a:avLst/>
                <a:gdLst>
                  <a:gd name="T0" fmla="*/ 1 w 58"/>
                  <a:gd name="T1" fmla="*/ 13 h 13"/>
                  <a:gd name="T2" fmla="*/ 58 w 58"/>
                  <a:gd name="T3" fmla="*/ 2 h 13"/>
                </a:gdLst>
                <a:ahLst/>
                <a:cxnLst>
                  <a:cxn ang="0">
                    <a:pos x="T0" y="T1"/>
                  </a:cxn>
                  <a:cxn ang="0">
                    <a:pos x="T2" y="T3"/>
                  </a:cxn>
                </a:cxnLst>
                <a:rect l="0" t="0" r="r" b="b"/>
                <a:pathLst>
                  <a:path w="58" h="13">
                    <a:moveTo>
                      <a:pt x="1" y="13"/>
                    </a:moveTo>
                    <a:cubicBezTo>
                      <a:pt x="1" y="13"/>
                      <a:pt x="0" y="0"/>
                      <a:pt x="58" y="2"/>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5">
                <a:extLst>
                  <a:ext uri="{FF2B5EF4-FFF2-40B4-BE49-F238E27FC236}">
                    <a16:creationId xmlns:a16="http://schemas.microsoft.com/office/drawing/2014/main" id="{81E5B8EA-8A63-4B87-85B2-B15718CEF040}"/>
                  </a:ext>
                </a:extLst>
              </p:cNvPr>
              <p:cNvSpPr>
                <a:spLocks/>
              </p:cNvSpPr>
              <p:nvPr/>
            </p:nvSpPr>
            <p:spPr bwMode="auto">
              <a:xfrm>
                <a:off x="7666038" y="3687763"/>
                <a:ext cx="400050" cy="206375"/>
              </a:xfrm>
              <a:custGeom>
                <a:avLst/>
                <a:gdLst>
                  <a:gd name="T0" fmla="*/ 0 w 141"/>
                  <a:gd name="T1" fmla="*/ 0 h 73"/>
                  <a:gd name="T2" fmla="*/ 15 w 141"/>
                  <a:gd name="T3" fmla="*/ 11 h 73"/>
                  <a:gd name="T4" fmla="*/ 25 w 141"/>
                  <a:gd name="T5" fmla="*/ 28 h 73"/>
                  <a:gd name="T6" fmla="*/ 45 w 141"/>
                  <a:gd name="T7" fmla="*/ 43 h 73"/>
                  <a:gd name="T8" fmla="*/ 91 w 141"/>
                  <a:gd name="T9" fmla="*/ 65 h 73"/>
                  <a:gd name="T10" fmla="*/ 141 w 141"/>
                  <a:gd name="T11" fmla="*/ 68 h 73"/>
                </a:gdLst>
                <a:ahLst/>
                <a:cxnLst>
                  <a:cxn ang="0">
                    <a:pos x="T0" y="T1"/>
                  </a:cxn>
                  <a:cxn ang="0">
                    <a:pos x="T2" y="T3"/>
                  </a:cxn>
                  <a:cxn ang="0">
                    <a:pos x="T4" y="T5"/>
                  </a:cxn>
                  <a:cxn ang="0">
                    <a:pos x="T6" y="T7"/>
                  </a:cxn>
                  <a:cxn ang="0">
                    <a:pos x="T8" y="T9"/>
                  </a:cxn>
                  <a:cxn ang="0">
                    <a:pos x="T10" y="T11"/>
                  </a:cxn>
                </a:cxnLst>
                <a:rect l="0" t="0" r="r" b="b"/>
                <a:pathLst>
                  <a:path w="141" h="73">
                    <a:moveTo>
                      <a:pt x="0" y="0"/>
                    </a:moveTo>
                    <a:cubicBezTo>
                      <a:pt x="0" y="0"/>
                      <a:pt x="8" y="5"/>
                      <a:pt x="15" y="11"/>
                    </a:cubicBezTo>
                    <a:cubicBezTo>
                      <a:pt x="19" y="16"/>
                      <a:pt x="21" y="23"/>
                      <a:pt x="25" y="28"/>
                    </a:cubicBezTo>
                    <a:cubicBezTo>
                      <a:pt x="31" y="34"/>
                      <a:pt x="38" y="39"/>
                      <a:pt x="45" y="43"/>
                    </a:cubicBezTo>
                    <a:cubicBezTo>
                      <a:pt x="60" y="52"/>
                      <a:pt x="75" y="60"/>
                      <a:pt x="91" y="65"/>
                    </a:cubicBezTo>
                    <a:cubicBezTo>
                      <a:pt x="107" y="71"/>
                      <a:pt x="125" y="73"/>
                      <a:pt x="141" y="68"/>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53927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1000" fill="hold"/>
                                        <p:tgtEl>
                                          <p:spTgt spid="27"/>
                                        </p:tgtEl>
                                        <p:attrNameLst>
                                          <p:attrName>ppt_x</p:attrName>
                                        </p:attrNameLst>
                                      </p:cBhvr>
                                      <p:tavLst>
                                        <p:tav tm="0">
                                          <p:val>
                                            <p:strVal val="#ppt_x"/>
                                          </p:val>
                                        </p:tav>
                                        <p:tav tm="100000">
                                          <p:val>
                                            <p:strVal val="#ppt_x"/>
                                          </p:val>
                                        </p:tav>
                                      </p:tavLst>
                                    </p:anim>
                                    <p:anim calcmode="lin" valueType="num">
                                      <p:cBhvr additive="base">
                                        <p:cTn id="12" dur="10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1"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500"/>
                                        <p:tgtEl>
                                          <p:spTgt spid="5"/>
                                        </p:tgtEl>
                                      </p:cBhvr>
                                    </p:animEffect>
                                  </p:childTnLst>
                                </p:cTn>
                              </p:par>
                              <p:par>
                                <p:cTn id="21" presetID="21" presetClass="entr" presetSubtype="1" fill="hold" nodeType="withEffect">
                                  <p:stCondLst>
                                    <p:cond delay="25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500"/>
                                        <p:tgtEl>
                                          <p:spTgt spid="6"/>
                                        </p:tgtEl>
                                      </p:cBhvr>
                                    </p:animEffect>
                                  </p:childTnLst>
                                </p:cTn>
                              </p:par>
                              <p:par>
                                <p:cTn id="24" presetID="21" presetClass="entr" presetSubtype="1" fill="hold" nodeType="withEffect">
                                  <p:stCondLst>
                                    <p:cond delay="50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500"/>
                                        <p:tgtEl>
                                          <p:spTgt spid="7"/>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par>
                          <p:cTn id="31" fill="hold">
                            <p:stCondLst>
                              <p:cond delay="3500"/>
                            </p:stCondLst>
                            <p:childTnLst>
                              <p:par>
                                <p:cTn id="32" presetID="16" presetClass="entr" presetSubtype="37" fill="hold" nodeType="after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arn(outVertical)">
                                      <p:cBhvr>
                                        <p:cTn id="34"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Customer success stories</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latin typeface="Segoe UI Semibold" panose="020B0702040204020203" pitchFamily="34" charset="0"/>
                <a:cs typeface="Segoe UI Semibold" panose="020B0702040204020203" pitchFamily="34" charset="0"/>
              </a:rPr>
              <a:t>Customer success</a:t>
            </a:r>
            <a:br>
              <a:rPr lang="en-US" sz="1200">
                <a:latin typeface="Segoe UI Semibold" panose="020B0702040204020203" pitchFamily="34" charset="0"/>
                <a:cs typeface="Segoe UI Semibold" panose="020B0702040204020203" pitchFamily="34" charset="0"/>
              </a:rPr>
            </a:br>
            <a:r>
              <a:rPr lang="en-US" sz="1200">
                <a:latin typeface="Segoe UI Semibold" panose="020B0702040204020203" pitchFamily="34"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3C9E64BD-77FD-4A38-806E-D07C9E73783C}"/>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49438076-11E3-40E9-A050-AF2FB1AC70B5}"/>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28BB7B9D-964F-4E37-B106-4AEA0DACABA7}"/>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7993629E-60B7-4D8A-A9F2-7519E6612417}"/>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3EA325C-7117-4942-A2A8-FC4A24646866}"/>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5BF0F2C4-332C-44DF-A1F9-A06EE770ABF8}"/>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CB788FBE-DD25-4358-9919-2611362C101A}"/>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4629BE88-85A5-4EF9-9694-A8C02771E3E3}"/>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9CFD158A-DADF-4691-8DF8-65FAE934F57B}"/>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331D52E6-8226-4FFD-BA05-9A6C20BA8BA7}"/>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671CDA94-99D8-45AD-BA05-A50834DAB8D6}"/>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877914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754913"/>
            <a:ext cx="12436476" cy="12396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836625F-6CCA-4E9E-8B57-B16A9B28C0BD}"/>
              </a:ext>
            </a:extLst>
          </p:cNvPr>
          <p:cNvCxnSpPr/>
          <p:nvPr/>
        </p:nvCxnSpPr>
        <p:spPr>
          <a:xfrm>
            <a:off x="10382523" y="6051655"/>
            <a:ext cx="0" cy="646126"/>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AEB168AE-2CF6-44B7-8C89-33AEB744ED60}"/>
              </a:ext>
            </a:extLst>
          </p:cNvPr>
          <p:cNvSpPr txBox="1"/>
          <p:nvPr/>
        </p:nvSpPr>
        <p:spPr>
          <a:xfrm>
            <a:off x="2450891" y="6012911"/>
            <a:ext cx="1513612" cy="15658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96857" y="6019564"/>
            <a:ext cx="1268899" cy="158020"/>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981537" y="6010694"/>
            <a:ext cx="1005964" cy="15658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317621" y="6011475"/>
            <a:ext cx="1005964" cy="15658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640522" y="6021001"/>
            <a:ext cx="1005964" cy="15658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406400" y="3404879"/>
            <a:ext cx="3805382" cy="2065292"/>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Segoe UI Light"/>
                <a:ea typeface="+mj-ea"/>
                <a:cs typeface="+mj-cs"/>
              </a:rPr>
              <a:t>Energy company electrifies pace of innovation and expansion</a:t>
            </a: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341091" y="3404879"/>
            <a:ext cx="7234611" cy="2065292"/>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mn-cs"/>
              </a:rPr>
              <a:t>Ambit Energy provides electricity and natural-gas services in deregulated markets around the world. It uses technology as a competitive differentiator, employing microservices, DevOps, and continuous deployment to speed software development. To stand up infrastructure just as quickly, Ambit uses Microsoft Azure services such as Azure Container Service, together with infrastructure as code and open source technologies, to completely automate infrastructure provisioning. By implementing Azure, Ambit can move dramatically faster to enhance its services and enter new markets. Infrastructure redundancy is flexible and worry-free. And costs are 22 percent lower, which helps Ambit compete in the crowded electricity market. Because Ambit’s cloud journey is gradual, it appreciates the fact that Azure is a great hybrid-cloud enabler, connecting easily to Ambit datacenters.</a:t>
            </a:r>
          </a:p>
        </p:txBody>
      </p:sp>
      <p:pic>
        <p:nvPicPr>
          <p:cNvPr id="26" name="Picture Placeholder 3">
            <a:extLst>
              <a:ext uri="{FF2B5EF4-FFF2-40B4-BE49-F238E27FC236}">
                <a16:creationId xmlns:a16="http://schemas.microsoft.com/office/drawing/2014/main" id="{C8FC9210-6AC8-48CB-92AA-6D2B177B9D6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322511" y="5962245"/>
            <a:ext cx="1824610" cy="737376"/>
          </a:xfrm>
          <a:prstGeom prst="rect">
            <a:avLst/>
          </a:prstGeom>
        </p:spPr>
      </p:pic>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640522" y="6299179"/>
            <a:ext cx="1230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Optimize operational efficiency</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317620" y="6299179"/>
            <a:ext cx="82053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United States</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981536" y="6295761"/>
            <a:ext cx="1078431"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Power and utilities</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96857" y="6299179"/>
            <a:ext cx="1078431"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1,000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50891" y="6299179"/>
            <a:ext cx="146900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Azure Container Service</a:t>
            </a:r>
          </a:p>
        </p:txBody>
      </p:sp>
      <p:pic>
        <p:nvPicPr>
          <p:cNvPr id="32" name="Picture 31">
            <a:hlinkClick r:id="rId4"/>
            <a:extLst>
              <a:ext uri="{FF2B5EF4-FFF2-40B4-BE49-F238E27FC236}">
                <a16:creationId xmlns:a16="http://schemas.microsoft.com/office/drawing/2014/main" id="{3D633A92-EEDB-4588-9A5A-01D54762BFF3}"/>
              </a:ext>
            </a:extLst>
          </p:cNvPr>
          <p:cNvPicPr>
            <a:picLocks noChangeAspect="1"/>
          </p:cNvPicPr>
          <p:nvPr/>
        </p:nvPicPr>
        <p:blipFill>
          <a:blip r:embed="rId5"/>
          <a:stretch>
            <a:fillRect/>
          </a:stretch>
        </p:blipFill>
        <p:spPr>
          <a:xfrm>
            <a:off x="11116819" y="6143510"/>
            <a:ext cx="339976" cy="374845"/>
          </a:xfrm>
          <a:prstGeom prst="rect">
            <a:avLst/>
          </a:prstGeom>
        </p:spPr>
      </p:pic>
      <p:grpSp>
        <p:nvGrpSpPr>
          <p:cNvPr id="2" name="Group 1">
            <a:extLst>
              <a:ext uri="{FF2B5EF4-FFF2-40B4-BE49-F238E27FC236}">
                <a16:creationId xmlns:a16="http://schemas.microsoft.com/office/drawing/2014/main" id="{A03C231B-D46B-4D0B-8D78-DD3F295B515C}"/>
              </a:ext>
            </a:extLst>
          </p:cNvPr>
          <p:cNvGrpSpPr/>
          <p:nvPr/>
        </p:nvGrpSpPr>
        <p:grpSpPr>
          <a:xfrm>
            <a:off x="-1" y="0"/>
            <a:ext cx="12442647" cy="3051810"/>
            <a:chOff x="-1" y="0"/>
            <a:chExt cx="12442647" cy="3051810"/>
          </a:xfrm>
        </p:grpSpPr>
        <p:pic>
          <p:nvPicPr>
            <p:cNvPr id="11" name="Picture Placeholder 5">
              <a:extLst>
                <a:ext uri="{FF2B5EF4-FFF2-40B4-BE49-F238E27FC236}">
                  <a16:creationId xmlns:a16="http://schemas.microsoft.com/office/drawing/2014/main" id="{0016DFCF-D94E-435B-9D26-1867CA1BA1B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0" y="0"/>
              <a:ext cx="12442646" cy="3051810"/>
            </a:xfrm>
            <a:prstGeom prst="rect">
              <a:avLst/>
            </a:prstGeom>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6475" cy="2059709"/>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7"/>
            <a:stretch>
              <a:fillRect/>
            </a:stretch>
          </p:blipFill>
          <p:spPr>
            <a:xfrm>
              <a:off x="322511" y="316715"/>
              <a:ext cx="1714291" cy="603540"/>
            </a:xfrm>
            <a:prstGeom prst="rect">
              <a:avLst/>
            </a:prstGeom>
          </p:spPr>
        </p:pic>
      </p:grpSp>
    </p:spTree>
    <p:extLst>
      <p:ext uri="{BB962C8B-B14F-4D97-AF65-F5344CB8AC3E}">
        <p14:creationId xmlns:p14="http://schemas.microsoft.com/office/powerpoint/2010/main" val="16683433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18D12D2-98E2-4267-B2B6-AB7DDF110BBE}"/>
              </a:ext>
            </a:extLst>
          </p:cNvPr>
          <p:cNvSpPr txBox="1"/>
          <p:nvPr/>
        </p:nvSpPr>
        <p:spPr>
          <a:xfrm>
            <a:off x="2511081" y="6095763"/>
            <a:ext cx="3618372" cy="572464"/>
          </a:xfrm>
          <a:prstGeom prst="rect">
            <a:avLst/>
          </a:prstGeom>
          <a:noFill/>
        </p:spPr>
        <p:txBody>
          <a:bodyPr wrap="square" lIns="146304" tIns="146304" rIns="146304" bIns="146304" rtlCol="0">
            <a:spAutoFit/>
          </a:bodyPr>
          <a:lstStyle/>
          <a:p>
            <a:pPr algn="ctr">
              <a:spcAft>
                <a:spcPts val="2400"/>
              </a:spcAft>
            </a:pPr>
            <a:r>
              <a:rPr lang="en-US">
                <a:solidFill>
                  <a:schemeClr val="accent1"/>
                </a:solidFill>
                <a:latin typeface="Segoe UI Semibold" panose="020B0702040204020203" pitchFamily="34" charset="0"/>
                <a:cs typeface="Segoe UI Semibold" panose="020B0702040204020203" pitchFamily="34" charset="0"/>
              </a:rPr>
              <a:t>Virtualization</a:t>
            </a:r>
          </a:p>
        </p:txBody>
      </p:sp>
      <p:sp>
        <p:nvSpPr>
          <p:cNvPr id="22" name="TextBox 21">
            <a:extLst>
              <a:ext uri="{FF2B5EF4-FFF2-40B4-BE49-F238E27FC236}">
                <a16:creationId xmlns:a16="http://schemas.microsoft.com/office/drawing/2014/main" id="{724466D4-3E0D-4A8C-A5A9-844840BE6115}"/>
              </a:ext>
            </a:extLst>
          </p:cNvPr>
          <p:cNvSpPr txBox="1"/>
          <p:nvPr/>
        </p:nvSpPr>
        <p:spPr>
          <a:xfrm>
            <a:off x="8204993" y="6095763"/>
            <a:ext cx="3618372" cy="572464"/>
          </a:xfrm>
          <a:prstGeom prst="rect">
            <a:avLst/>
          </a:prstGeom>
          <a:noFill/>
        </p:spPr>
        <p:txBody>
          <a:bodyPr wrap="square" lIns="146304" tIns="146304" rIns="146304" bIns="146304" rtlCol="0">
            <a:spAutoFit/>
          </a:bodyPr>
          <a:lstStyle/>
          <a:p>
            <a:pPr algn="ctr">
              <a:spcAft>
                <a:spcPts val="2400"/>
              </a:spcAft>
            </a:pPr>
            <a:r>
              <a:rPr lang="en-US">
                <a:solidFill>
                  <a:schemeClr val="accent1"/>
                </a:solidFill>
                <a:latin typeface="Segoe UI Semibold" panose="020B0702040204020203" pitchFamily="34" charset="0"/>
                <a:cs typeface="Segoe UI Semibold" panose="020B0702040204020203" pitchFamily="34" charset="0"/>
              </a:rPr>
              <a:t>Containerization</a:t>
            </a:r>
          </a:p>
        </p:txBody>
      </p:sp>
      <p:grpSp>
        <p:nvGrpSpPr>
          <p:cNvPr id="6" name="Group 5">
            <a:extLst>
              <a:ext uri="{FF2B5EF4-FFF2-40B4-BE49-F238E27FC236}">
                <a16:creationId xmlns:a16="http://schemas.microsoft.com/office/drawing/2014/main" id="{657B4737-87FF-40E8-8501-694CB216054D}"/>
              </a:ext>
            </a:extLst>
          </p:cNvPr>
          <p:cNvGrpSpPr/>
          <p:nvPr/>
        </p:nvGrpSpPr>
        <p:grpSpPr>
          <a:xfrm>
            <a:off x="683720" y="4019565"/>
            <a:ext cx="3477152" cy="2291575"/>
            <a:chOff x="683720" y="4019565"/>
            <a:chExt cx="3477152" cy="2291575"/>
          </a:xfrm>
        </p:grpSpPr>
        <p:sp>
          <p:nvSpPr>
            <p:cNvPr id="19" name="TextBox 18">
              <a:extLst>
                <a:ext uri="{FF2B5EF4-FFF2-40B4-BE49-F238E27FC236}">
                  <a16:creationId xmlns:a16="http://schemas.microsoft.com/office/drawing/2014/main" id="{852069FF-FC54-4B59-8471-D1FD1C81271F}"/>
                </a:ext>
              </a:extLst>
            </p:cNvPr>
            <p:cNvSpPr txBox="1"/>
            <p:nvPr/>
          </p:nvSpPr>
          <p:spPr>
            <a:xfrm>
              <a:off x="1526605" y="5831009"/>
              <a:ext cx="1791382" cy="480131"/>
            </a:xfrm>
            <a:prstGeom prst="rect">
              <a:avLst/>
            </a:prstGeom>
            <a:noFill/>
          </p:spPr>
          <p:txBody>
            <a:bodyPr wrap="square" lIns="146304" tIns="146304" rIns="146304" bIns="146304" rtlCol="0">
              <a:spAutoFit/>
            </a:bodyPr>
            <a:lstStyle/>
            <a:p>
              <a:pPr algn="ctr">
                <a:spcAft>
                  <a:spcPts val="2400"/>
                </a:spcAft>
              </a:pPr>
              <a:r>
                <a:rPr lang="en-US" sz="1200">
                  <a:latin typeface="Segoe UI" panose="020B0502040204020203" pitchFamily="34" charset="0"/>
                  <a:cs typeface="Segoe UI" panose="020B0502040204020203" pitchFamily="34" charset="0"/>
                </a:rPr>
                <a:t>Type 1</a:t>
              </a:r>
            </a:p>
          </p:txBody>
        </p:sp>
        <p:grpSp>
          <p:nvGrpSpPr>
            <p:cNvPr id="5" name="Group 4">
              <a:extLst>
                <a:ext uri="{FF2B5EF4-FFF2-40B4-BE49-F238E27FC236}">
                  <a16:creationId xmlns:a16="http://schemas.microsoft.com/office/drawing/2014/main" id="{60229F33-3E06-4FD2-90BE-87387D1DE290}"/>
                </a:ext>
              </a:extLst>
            </p:cNvPr>
            <p:cNvGrpSpPr/>
            <p:nvPr/>
          </p:nvGrpSpPr>
          <p:grpSpPr>
            <a:xfrm>
              <a:off x="683720" y="4019565"/>
              <a:ext cx="3477152" cy="1780594"/>
              <a:chOff x="683720" y="4019565"/>
              <a:chExt cx="3477152" cy="1780594"/>
            </a:xfrm>
          </p:grpSpPr>
          <p:sp>
            <p:nvSpPr>
              <p:cNvPr id="15" name="Rectangle: Rounded Corners 14">
                <a:extLst>
                  <a:ext uri="{FF2B5EF4-FFF2-40B4-BE49-F238E27FC236}">
                    <a16:creationId xmlns:a16="http://schemas.microsoft.com/office/drawing/2014/main" id="{531A7E4C-A2FD-4AFB-8447-F9F16C609770}"/>
                  </a:ext>
                </a:extLst>
              </p:cNvPr>
              <p:cNvSpPr/>
              <p:nvPr/>
            </p:nvSpPr>
            <p:spPr bwMode="auto">
              <a:xfrm>
                <a:off x="683720"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E6E2BDFF-BE55-496C-A12C-5B3D35E5F49F}"/>
                  </a:ext>
                </a:extLst>
              </p:cNvPr>
              <p:cNvSpPr/>
              <p:nvPr/>
            </p:nvSpPr>
            <p:spPr bwMode="auto">
              <a:xfrm>
                <a:off x="683720" y="476122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Hypervisor 1</a:t>
                </a:r>
                <a:endParaRPr lang="en-US" sz="2400">
                  <a:solidFill>
                    <a:schemeClr val="tx1"/>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A5CFB79B-C252-462D-9D32-F8123512F7DD}"/>
                  </a:ext>
                </a:extLst>
              </p:cNvPr>
              <p:cNvSpPr/>
              <p:nvPr/>
            </p:nvSpPr>
            <p:spPr bwMode="auto">
              <a:xfrm>
                <a:off x="683720"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29" name="Rectangle: Rounded Corners 28">
                <a:extLst>
                  <a:ext uri="{FF2B5EF4-FFF2-40B4-BE49-F238E27FC236}">
                    <a16:creationId xmlns:a16="http://schemas.microsoft.com/office/drawing/2014/main" id="{41765D56-B4EA-4C59-8A1D-B67EB3F62EF1}"/>
                  </a:ext>
                </a:extLst>
              </p:cNvPr>
              <p:cNvSpPr/>
              <p:nvPr/>
            </p:nvSpPr>
            <p:spPr bwMode="auto">
              <a:xfrm>
                <a:off x="1871185"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33" name="Rectangle: Rounded Corners 32">
                <a:extLst>
                  <a:ext uri="{FF2B5EF4-FFF2-40B4-BE49-F238E27FC236}">
                    <a16:creationId xmlns:a16="http://schemas.microsoft.com/office/drawing/2014/main" id="{F1FED0A5-C1E9-49C0-9799-DE5570924C36}"/>
                  </a:ext>
                </a:extLst>
              </p:cNvPr>
              <p:cNvSpPr/>
              <p:nvPr/>
            </p:nvSpPr>
            <p:spPr bwMode="auto">
              <a:xfrm>
                <a:off x="3058651" y="401956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grpSp>
      </p:grpSp>
      <p:grpSp>
        <p:nvGrpSpPr>
          <p:cNvPr id="7" name="Group 6">
            <a:extLst>
              <a:ext uri="{FF2B5EF4-FFF2-40B4-BE49-F238E27FC236}">
                <a16:creationId xmlns:a16="http://schemas.microsoft.com/office/drawing/2014/main" id="{1C7D1DFF-B8F3-40BE-B4F1-77F030599758}"/>
              </a:ext>
            </a:extLst>
          </p:cNvPr>
          <p:cNvGrpSpPr/>
          <p:nvPr/>
        </p:nvGrpSpPr>
        <p:grpSpPr>
          <a:xfrm>
            <a:off x="4479661" y="3599215"/>
            <a:ext cx="3477153" cy="2711925"/>
            <a:chOff x="4479661" y="3599215"/>
            <a:chExt cx="3477153" cy="2711925"/>
          </a:xfrm>
        </p:grpSpPr>
        <p:sp>
          <p:nvSpPr>
            <p:cNvPr id="16" name="Rectangle: Rounded Corners 15">
              <a:extLst>
                <a:ext uri="{FF2B5EF4-FFF2-40B4-BE49-F238E27FC236}">
                  <a16:creationId xmlns:a16="http://schemas.microsoft.com/office/drawing/2014/main" id="{9D15F93E-D95D-4BE0-B99E-8D7CA45D71F3}"/>
                </a:ext>
              </a:extLst>
            </p:cNvPr>
            <p:cNvSpPr/>
            <p:nvPr/>
          </p:nvSpPr>
          <p:spPr bwMode="auto">
            <a:xfrm>
              <a:off x="4479662"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FB9A7C9A-475C-4B45-A27D-4B2FB4A8E935}"/>
                </a:ext>
              </a:extLst>
            </p:cNvPr>
            <p:cNvSpPr txBox="1"/>
            <p:nvPr/>
          </p:nvSpPr>
          <p:spPr>
            <a:xfrm>
              <a:off x="5233762" y="5831009"/>
              <a:ext cx="1791382" cy="480131"/>
            </a:xfrm>
            <a:prstGeom prst="rect">
              <a:avLst/>
            </a:prstGeom>
            <a:noFill/>
          </p:spPr>
          <p:txBody>
            <a:bodyPr wrap="square" lIns="146304" tIns="146304" rIns="146304" bIns="146304" rtlCol="0">
              <a:spAutoFit/>
            </a:bodyPr>
            <a:lstStyle/>
            <a:p>
              <a:pPr algn="ctr">
                <a:spcAft>
                  <a:spcPts val="2400"/>
                </a:spcAft>
              </a:pPr>
              <a:r>
                <a:rPr lang="en-US" sz="1200">
                  <a:latin typeface="Segoe UI" panose="020B0502040204020203" pitchFamily="34" charset="0"/>
                  <a:cs typeface="Segoe UI" panose="020B0502040204020203" pitchFamily="34" charset="0"/>
                </a:rPr>
                <a:t>Type 2</a:t>
              </a:r>
            </a:p>
          </p:txBody>
        </p:sp>
        <p:sp>
          <p:nvSpPr>
            <p:cNvPr id="26" name="Rectangle: Rounded Corners 25">
              <a:extLst>
                <a:ext uri="{FF2B5EF4-FFF2-40B4-BE49-F238E27FC236}">
                  <a16:creationId xmlns:a16="http://schemas.microsoft.com/office/drawing/2014/main" id="{F193D4D9-F15F-41BA-9DEC-17A92CF0495D}"/>
                </a:ext>
              </a:extLst>
            </p:cNvPr>
            <p:cNvSpPr/>
            <p:nvPr/>
          </p:nvSpPr>
          <p:spPr bwMode="auto">
            <a:xfrm>
              <a:off x="4479661"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Host OS</a:t>
              </a:r>
              <a:endParaRPr lang="en-US" sz="2400">
                <a:solidFill>
                  <a:schemeClr val="tx1"/>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0B39F96B-1D90-4392-BE67-69B4FD1B09E5}"/>
                </a:ext>
              </a:extLst>
            </p:cNvPr>
            <p:cNvSpPr/>
            <p:nvPr/>
          </p:nvSpPr>
          <p:spPr bwMode="auto">
            <a:xfrm>
              <a:off x="4479661" y="4340870"/>
              <a:ext cx="3477152" cy="349675"/>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Hypervisor 2</a:t>
              </a:r>
              <a:endParaRPr lang="en-US" sz="2400">
                <a:solidFill>
                  <a:schemeClr val="tx1"/>
                </a:solidFill>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C71621EB-7A43-473D-9A2C-786E3B5F424F}"/>
                </a:ext>
              </a:extLst>
            </p:cNvPr>
            <p:cNvSpPr/>
            <p:nvPr/>
          </p:nvSpPr>
          <p:spPr bwMode="auto">
            <a:xfrm>
              <a:off x="4479661"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37" name="Rectangle: Rounded Corners 36">
              <a:extLst>
                <a:ext uri="{FF2B5EF4-FFF2-40B4-BE49-F238E27FC236}">
                  <a16:creationId xmlns:a16="http://schemas.microsoft.com/office/drawing/2014/main" id="{875F8C09-3C29-47B1-91A1-1B76BC97F6BF}"/>
                </a:ext>
              </a:extLst>
            </p:cNvPr>
            <p:cNvSpPr/>
            <p:nvPr/>
          </p:nvSpPr>
          <p:spPr bwMode="auto">
            <a:xfrm>
              <a:off x="5667126"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38" name="Rectangle: Rounded Corners 37">
              <a:extLst>
                <a:ext uri="{FF2B5EF4-FFF2-40B4-BE49-F238E27FC236}">
                  <a16:creationId xmlns:a16="http://schemas.microsoft.com/office/drawing/2014/main" id="{97E21B8F-0A83-4FB3-8BFA-EFC36EC077F7}"/>
                </a:ext>
              </a:extLst>
            </p:cNvPr>
            <p:cNvSpPr/>
            <p:nvPr/>
          </p:nvSpPr>
          <p:spPr bwMode="auto">
            <a:xfrm>
              <a:off x="6854592" y="3599215"/>
              <a:ext cx="1102221" cy="670980"/>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grpSp>
      <p:grpSp>
        <p:nvGrpSpPr>
          <p:cNvPr id="2" name="Group 1">
            <a:extLst>
              <a:ext uri="{FF2B5EF4-FFF2-40B4-BE49-F238E27FC236}">
                <a16:creationId xmlns:a16="http://schemas.microsoft.com/office/drawing/2014/main" id="{9808C4C0-2F27-46AE-AB63-7730DB145E51}"/>
              </a:ext>
            </a:extLst>
          </p:cNvPr>
          <p:cNvGrpSpPr/>
          <p:nvPr/>
        </p:nvGrpSpPr>
        <p:grpSpPr>
          <a:xfrm>
            <a:off x="2004338" y="1696328"/>
            <a:ext cx="1882056" cy="1892499"/>
            <a:chOff x="2004338" y="1696328"/>
            <a:chExt cx="1882056" cy="1892499"/>
          </a:xfrm>
        </p:grpSpPr>
        <p:sp>
          <p:nvSpPr>
            <p:cNvPr id="40" name="Rectangle: Rounded Corners 39">
              <a:extLst>
                <a:ext uri="{FF2B5EF4-FFF2-40B4-BE49-F238E27FC236}">
                  <a16:creationId xmlns:a16="http://schemas.microsoft.com/office/drawing/2014/main" id="{F8310056-3435-4015-947F-B8264C83A4BC}"/>
                </a:ext>
              </a:extLst>
            </p:cNvPr>
            <p:cNvSpPr/>
            <p:nvPr/>
          </p:nvSpPr>
          <p:spPr bwMode="auto">
            <a:xfrm>
              <a:off x="2004338" y="1696328"/>
              <a:ext cx="1882056" cy="189249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Virtual machine</a:t>
              </a:r>
            </a:p>
          </p:txBody>
        </p:sp>
        <p:sp>
          <p:nvSpPr>
            <p:cNvPr id="42" name="Rectangle: Rounded Corners 41">
              <a:extLst>
                <a:ext uri="{FF2B5EF4-FFF2-40B4-BE49-F238E27FC236}">
                  <a16:creationId xmlns:a16="http://schemas.microsoft.com/office/drawing/2014/main" id="{AA596260-7675-4A89-85EB-B35A23FA1990}"/>
                </a:ext>
              </a:extLst>
            </p:cNvPr>
            <p:cNvSpPr/>
            <p:nvPr/>
          </p:nvSpPr>
          <p:spPr bwMode="auto">
            <a:xfrm>
              <a:off x="2100436" y="3155076"/>
              <a:ext cx="1689860" cy="349675"/>
            </a:xfrm>
            <a:prstGeom prst="roundRect">
              <a:avLst>
                <a:gd name="adj" fmla="val 3125"/>
              </a:avLst>
            </a:prstGeom>
            <a:solidFill>
              <a:srgbClr val="E5E8ED"/>
            </a:solidFill>
            <a:ln w="12700">
              <a:solidFill>
                <a:srgbClr val="7284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Guest OS</a:t>
              </a:r>
              <a:endParaRPr lang="en-US" sz="2400">
                <a:solidFill>
                  <a:schemeClr val="tx1"/>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7EA0C7B3-6A08-4233-9918-1B16584D4F8D}"/>
                </a:ext>
              </a:extLst>
            </p:cNvPr>
            <p:cNvSpPr/>
            <p:nvPr/>
          </p:nvSpPr>
          <p:spPr bwMode="auto">
            <a:xfrm>
              <a:off x="2100436" y="2728112"/>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Dependencies</a:t>
              </a:r>
              <a:endParaRPr lang="en-US" sz="2400">
                <a:solidFill>
                  <a:schemeClr val="tx1"/>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7CE58650-F417-4F25-AEE6-5BBAD049BA3E}"/>
                </a:ext>
              </a:extLst>
            </p:cNvPr>
            <p:cNvSpPr/>
            <p:nvPr/>
          </p:nvSpPr>
          <p:spPr bwMode="auto">
            <a:xfrm>
              <a:off x="2100436" y="2301148"/>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Application</a:t>
              </a:r>
              <a:endParaRPr lang="en-US" sz="2400">
                <a:solidFill>
                  <a:schemeClr val="tx1"/>
                </a:solidFill>
                <a:ea typeface="Segoe UI" pitchFamily="34" charset="0"/>
                <a:cs typeface="Segoe UI" pitchFamily="34" charset="0"/>
              </a:endParaRPr>
            </a:p>
          </p:txBody>
        </p:sp>
      </p:grpSp>
      <p:sp>
        <p:nvSpPr>
          <p:cNvPr id="9" name="Rectangle: Rounded Corners 8">
            <a:extLst>
              <a:ext uri="{FF2B5EF4-FFF2-40B4-BE49-F238E27FC236}">
                <a16:creationId xmlns:a16="http://schemas.microsoft.com/office/drawing/2014/main" id="{C8888057-E7E3-42D7-A902-BE46024C4F77}"/>
              </a:ext>
            </a:extLst>
          </p:cNvPr>
          <p:cNvSpPr/>
          <p:nvPr/>
        </p:nvSpPr>
        <p:spPr bwMode="auto">
          <a:xfrm>
            <a:off x="1963198" y="1646564"/>
            <a:ext cx="1964336" cy="1992026"/>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8C9E2D76-08E7-4891-B4DC-7A4B706EFE04}"/>
              </a:ext>
            </a:extLst>
          </p:cNvPr>
          <p:cNvGrpSpPr/>
          <p:nvPr/>
        </p:nvGrpSpPr>
        <p:grpSpPr>
          <a:xfrm>
            <a:off x="2945366" y="3638590"/>
            <a:ext cx="1245769" cy="1085637"/>
            <a:chOff x="2945366" y="3638590"/>
            <a:chExt cx="1245769" cy="1085637"/>
          </a:xfrm>
        </p:grpSpPr>
        <p:sp>
          <p:nvSpPr>
            <p:cNvPr id="48" name="Rectangle: Rounded Corners 47">
              <a:extLst>
                <a:ext uri="{FF2B5EF4-FFF2-40B4-BE49-F238E27FC236}">
                  <a16:creationId xmlns:a16="http://schemas.microsoft.com/office/drawing/2014/main" id="{C1B47D4D-002C-4302-A284-23D67A9E7018}"/>
                </a:ext>
              </a:extLst>
            </p:cNvPr>
            <p:cNvSpPr/>
            <p:nvPr/>
          </p:nvSpPr>
          <p:spPr bwMode="auto">
            <a:xfrm>
              <a:off x="3028386" y="3980686"/>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cxnSp>
          <p:nvCxnSpPr>
            <p:cNvPr id="11" name="Connector: Elbow 10">
              <a:extLst>
                <a:ext uri="{FF2B5EF4-FFF2-40B4-BE49-F238E27FC236}">
                  <a16:creationId xmlns:a16="http://schemas.microsoft.com/office/drawing/2014/main" id="{9CA1A90B-F620-4AFC-A3E9-4F256B62BC7C}"/>
                </a:ext>
              </a:extLst>
            </p:cNvPr>
            <p:cNvCxnSpPr>
              <a:cxnSpLocks/>
              <a:stCxn id="48" idx="0"/>
              <a:endCxn id="9" idx="2"/>
            </p:cNvCxnSpPr>
            <p:nvPr/>
          </p:nvCxnSpPr>
          <p:spPr>
            <a:xfrm rot="16200000" flipV="1">
              <a:off x="3106516" y="3477440"/>
              <a:ext cx="342096" cy="664395"/>
            </a:xfrm>
            <a:prstGeom prst="bentConnector3">
              <a:avLst>
                <a:gd name="adj1" fmla="val 50000"/>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2E4FB67-86CA-4AC4-9237-627D1CB5105F}"/>
              </a:ext>
            </a:extLst>
          </p:cNvPr>
          <p:cNvGrpSpPr/>
          <p:nvPr/>
        </p:nvGrpSpPr>
        <p:grpSpPr>
          <a:xfrm>
            <a:off x="3927534" y="2642577"/>
            <a:ext cx="1684611" cy="1663899"/>
            <a:chOff x="3927534" y="2642577"/>
            <a:chExt cx="1684611" cy="1663899"/>
          </a:xfrm>
        </p:grpSpPr>
        <p:sp>
          <p:nvSpPr>
            <p:cNvPr id="50" name="Rectangle: Rounded Corners 49">
              <a:extLst>
                <a:ext uri="{FF2B5EF4-FFF2-40B4-BE49-F238E27FC236}">
                  <a16:creationId xmlns:a16="http://schemas.microsoft.com/office/drawing/2014/main" id="{098B46AE-6403-4154-B6F8-5C0E0EB2E093}"/>
                </a:ext>
              </a:extLst>
            </p:cNvPr>
            <p:cNvSpPr/>
            <p:nvPr/>
          </p:nvSpPr>
          <p:spPr bwMode="auto">
            <a:xfrm>
              <a:off x="4449396" y="3562935"/>
              <a:ext cx="1162749" cy="74354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cxnSp>
          <p:nvCxnSpPr>
            <p:cNvPr id="51" name="Connector: Elbow 50">
              <a:extLst>
                <a:ext uri="{FF2B5EF4-FFF2-40B4-BE49-F238E27FC236}">
                  <a16:creationId xmlns:a16="http://schemas.microsoft.com/office/drawing/2014/main" id="{CE91454C-103C-4FC1-9863-6735AAE8A8A5}"/>
                </a:ext>
              </a:extLst>
            </p:cNvPr>
            <p:cNvCxnSpPr>
              <a:cxnSpLocks/>
              <a:stCxn id="50" idx="0"/>
              <a:endCxn id="9" idx="3"/>
            </p:cNvCxnSpPr>
            <p:nvPr/>
          </p:nvCxnSpPr>
          <p:spPr>
            <a:xfrm rot="16200000" flipV="1">
              <a:off x="4018974" y="2551137"/>
              <a:ext cx="920358" cy="1103237"/>
            </a:xfrm>
            <a:prstGeom prst="bentConnector2">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E73E751-BD9B-48AA-8559-53884E037AB4}"/>
              </a:ext>
            </a:extLst>
          </p:cNvPr>
          <p:cNvGrpSpPr/>
          <p:nvPr/>
        </p:nvGrpSpPr>
        <p:grpSpPr>
          <a:xfrm>
            <a:off x="8275602" y="3398059"/>
            <a:ext cx="3480241" cy="2402100"/>
            <a:chOff x="8275602" y="3398059"/>
            <a:chExt cx="3480241" cy="2402100"/>
          </a:xfrm>
        </p:grpSpPr>
        <p:sp>
          <p:nvSpPr>
            <p:cNvPr id="17" name="Rectangle: Rounded Corners 16">
              <a:extLst>
                <a:ext uri="{FF2B5EF4-FFF2-40B4-BE49-F238E27FC236}">
                  <a16:creationId xmlns:a16="http://schemas.microsoft.com/office/drawing/2014/main" id="{7754779D-2AB5-44ED-BE7F-597A1A1E4AB7}"/>
                </a:ext>
              </a:extLst>
            </p:cNvPr>
            <p:cNvSpPr/>
            <p:nvPr/>
          </p:nvSpPr>
          <p:spPr bwMode="auto">
            <a:xfrm>
              <a:off x="8275603" y="5181570"/>
              <a:ext cx="3477152" cy="618589"/>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E08C3F92-AA15-4978-B17C-7B2C5CA72AFB}"/>
                </a:ext>
              </a:extLst>
            </p:cNvPr>
            <p:cNvSpPr/>
            <p:nvPr/>
          </p:nvSpPr>
          <p:spPr bwMode="auto">
            <a:xfrm>
              <a:off x="8275602" y="4761220"/>
              <a:ext cx="3477152" cy="349675"/>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Host OS</a:t>
              </a:r>
              <a:endParaRPr lang="en-US" sz="2400">
                <a:solidFill>
                  <a:schemeClr val="tx1"/>
                </a:solidFill>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F5D45782-1A35-482A-8E10-61E3270E74D5}"/>
                </a:ext>
              </a:extLst>
            </p:cNvPr>
            <p:cNvSpPr/>
            <p:nvPr/>
          </p:nvSpPr>
          <p:spPr bwMode="auto">
            <a:xfrm>
              <a:off x="8278691" y="4340870"/>
              <a:ext cx="3477152" cy="349675"/>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Docker Engine</a:t>
              </a:r>
              <a:endParaRPr lang="en-US" sz="2400">
                <a:solidFill>
                  <a:schemeClr val="tx1"/>
                </a:solidFill>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2CB2607E-8E85-45E7-87E3-BC3450D6EB10}"/>
                </a:ext>
              </a:extLst>
            </p:cNvPr>
            <p:cNvSpPr/>
            <p:nvPr/>
          </p:nvSpPr>
          <p:spPr bwMode="auto">
            <a:xfrm>
              <a:off x="8278690" y="3920520"/>
              <a:ext cx="1353465"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Dependency 1</a:t>
              </a:r>
            </a:p>
          </p:txBody>
        </p:sp>
        <p:sp>
          <p:nvSpPr>
            <p:cNvPr id="58" name="Rectangle: Rounded Corners 57">
              <a:extLst>
                <a:ext uri="{FF2B5EF4-FFF2-40B4-BE49-F238E27FC236}">
                  <a16:creationId xmlns:a16="http://schemas.microsoft.com/office/drawing/2014/main" id="{6CBA49DA-366F-45E2-ABE9-03E57EA5DFD8}"/>
                </a:ext>
              </a:extLst>
            </p:cNvPr>
            <p:cNvSpPr/>
            <p:nvPr/>
          </p:nvSpPr>
          <p:spPr bwMode="auto">
            <a:xfrm>
              <a:off x="9712203" y="3920520"/>
              <a:ext cx="2040551" cy="349675"/>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Dependency 2</a:t>
              </a:r>
            </a:p>
          </p:txBody>
        </p:sp>
        <p:sp>
          <p:nvSpPr>
            <p:cNvPr id="59" name="Rectangle: Rounded Corners 58">
              <a:extLst>
                <a:ext uri="{FF2B5EF4-FFF2-40B4-BE49-F238E27FC236}">
                  <a16:creationId xmlns:a16="http://schemas.microsoft.com/office/drawing/2014/main" id="{1E8150E3-2504-41F0-9A79-D12694F6D1B0}"/>
                </a:ext>
              </a:extLst>
            </p:cNvPr>
            <p:cNvSpPr/>
            <p:nvPr/>
          </p:nvSpPr>
          <p:spPr bwMode="auto">
            <a:xfrm>
              <a:off x="8275604"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a:t>
              </a:r>
            </a:p>
          </p:txBody>
        </p:sp>
        <p:sp>
          <p:nvSpPr>
            <p:cNvPr id="65" name="Rectangle: Rounded Corners 64">
              <a:extLst>
                <a:ext uri="{FF2B5EF4-FFF2-40B4-BE49-F238E27FC236}">
                  <a16:creationId xmlns:a16="http://schemas.microsoft.com/office/drawing/2014/main" id="{B82BB7E4-F3B8-45E3-8B3E-18AA8B27D2D2}"/>
                </a:ext>
              </a:extLst>
            </p:cNvPr>
            <p:cNvSpPr/>
            <p:nvPr/>
          </p:nvSpPr>
          <p:spPr bwMode="auto">
            <a:xfrm>
              <a:off x="8988791"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a:t>
              </a:r>
            </a:p>
          </p:txBody>
        </p:sp>
        <p:sp>
          <p:nvSpPr>
            <p:cNvPr id="68" name="Rectangle: Rounded Corners 67">
              <a:extLst>
                <a:ext uri="{FF2B5EF4-FFF2-40B4-BE49-F238E27FC236}">
                  <a16:creationId xmlns:a16="http://schemas.microsoft.com/office/drawing/2014/main" id="{057A4785-FA9B-48F8-9EB5-9D9D3C274276}"/>
                </a:ext>
              </a:extLst>
            </p:cNvPr>
            <p:cNvSpPr/>
            <p:nvPr/>
          </p:nvSpPr>
          <p:spPr bwMode="auto">
            <a:xfrm>
              <a:off x="9712202"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a:t>
              </a:r>
            </a:p>
          </p:txBody>
        </p:sp>
        <p:sp>
          <p:nvSpPr>
            <p:cNvPr id="69" name="Rectangle: Rounded Corners 68">
              <a:extLst>
                <a:ext uri="{FF2B5EF4-FFF2-40B4-BE49-F238E27FC236}">
                  <a16:creationId xmlns:a16="http://schemas.microsoft.com/office/drawing/2014/main" id="{6F98C32A-636B-4A3B-BE26-63C35ABFBD6A}"/>
                </a:ext>
              </a:extLst>
            </p:cNvPr>
            <p:cNvSpPr/>
            <p:nvPr/>
          </p:nvSpPr>
          <p:spPr bwMode="auto">
            <a:xfrm>
              <a:off x="10412338"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a:t>
              </a:r>
            </a:p>
          </p:txBody>
        </p:sp>
        <p:sp>
          <p:nvSpPr>
            <p:cNvPr id="70" name="Rectangle: Rounded Corners 69">
              <a:extLst>
                <a:ext uri="{FF2B5EF4-FFF2-40B4-BE49-F238E27FC236}">
                  <a16:creationId xmlns:a16="http://schemas.microsoft.com/office/drawing/2014/main" id="{B50DFC5A-915F-40A2-987B-6FE7122FC118}"/>
                </a:ext>
              </a:extLst>
            </p:cNvPr>
            <p:cNvSpPr/>
            <p:nvPr/>
          </p:nvSpPr>
          <p:spPr bwMode="auto">
            <a:xfrm>
              <a:off x="11112475" y="3398059"/>
              <a:ext cx="640278" cy="451785"/>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a:t>
              </a:r>
            </a:p>
          </p:txBody>
        </p:sp>
      </p:grpSp>
      <p:grpSp>
        <p:nvGrpSpPr>
          <p:cNvPr id="12" name="Group 11">
            <a:extLst>
              <a:ext uri="{FF2B5EF4-FFF2-40B4-BE49-F238E27FC236}">
                <a16:creationId xmlns:a16="http://schemas.microsoft.com/office/drawing/2014/main" id="{93F2D129-900F-40A8-B8E5-6D20BAD19EDF}"/>
              </a:ext>
            </a:extLst>
          </p:cNvPr>
          <p:cNvGrpSpPr/>
          <p:nvPr/>
        </p:nvGrpSpPr>
        <p:grpSpPr>
          <a:xfrm>
            <a:off x="9073151" y="1739970"/>
            <a:ext cx="1882056" cy="1274469"/>
            <a:chOff x="9073151" y="1739970"/>
            <a:chExt cx="1882056" cy="1274469"/>
          </a:xfrm>
        </p:grpSpPr>
        <p:sp>
          <p:nvSpPr>
            <p:cNvPr id="77" name="Rectangle: Rounded Corners 76">
              <a:extLst>
                <a:ext uri="{FF2B5EF4-FFF2-40B4-BE49-F238E27FC236}">
                  <a16:creationId xmlns:a16="http://schemas.microsoft.com/office/drawing/2014/main" id="{A7658828-D03C-4E6E-B1A5-8B3D1691B3D9}"/>
                </a:ext>
              </a:extLst>
            </p:cNvPr>
            <p:cNvSpPr/>
            <p:nvPr/>
          </p:nvSpPr>
          <p:spPr bwMode="auto">
            <a:xfrm>
              <a:off x="9073151" y="1739970"/>
              <a:ext cx="1882056" cy="1274469"/>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Container</a:t>
              </a:r>
            </a:p>
          </p:txBody>
        </p:sp>
        <p:sp>
          <p:nvSpPr>
            <p:cNvPr id="78" name="Rectangle: Rounded Corners 77">
              <a:extLst>
                <a:ext uri="{FF2B5EF4-FFF2-40B4-BE49-F238E27FC236}">
                  <a16:creationId xmlns:a16="http://schemas.microsoft.com/office/drawing/2014/main" id="{16329F91-D9A0-4C70-B27A-DB132AA8E99D}"/>
                </a:ext>
              </a:extLst>
            </p:cNvPr>
            <p:cNvSpPr/>
            <p:nvPr/>
          </p:nvSpPr>
          <p:spPr bwMode="auto">
            <a:xfrm>
              <a:off x="9169249" y="2580688"/>
              <a:ext cx="1689860" cy="349675"/>
            </a:xfrm>
            <a:prstGeom prst="roundRect">
              <a:avLst>
                <a:gd name="adj" fmla="val 3125"/>
              </a:avLst>
            </a:prstGeom>
            <a:solidFill>
              <a:srgbClr val="F2F9F8"/>
            </a:solidFill>
            <a:ln w="12700">
              <a:solidFill>
                <a:srgbClr val="79BEB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App dependencies</a:t>
              </a:r>
              <a:endParaRPr lang="en-US" sz="2400">
                <a:solidFill>
                  <a:schemeClr val="tx1"/>
                </a:solidFill>
                <a:ea typeface="Segoe UI" pitchFamily="34" charset="0"/>
                <a:cs typeface="Segoe UI" pitchFamily="34" charset="0"/>
              </a:endParaRPr>
            </a:p>
          </p:txBody>
        </p:sp>
        <p:sp>
          <p:nvSpPr>
            <p:cNvPr id="79" name="Rectangle: Rounded Corners 78">
              <a:extLst>
                <a:ext uri="{FF2B5EF4-FFF2-40B4-BE49-F238E27FC236}">
                  <a16:creationId xmlns:a16="http://schemas.microsoft.com/office/drawing/2014/main" id="{62D395C2-8458-4B3F-AC8A-B246C71846D9}"/>
                </a:ext>
              </a:extLst>
            </p:cNvPr>
            <p:cNvSpPr/>
            <p:nvPr/>
          </p:nvSpPr>
          <p:spPr bwMode="auto">
            <a:xfrm>
              <a:off x="9169249" y="2153724"/>
              <a:ext cx="1689860" cy="349675"/>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Application XYZ</a:t>
              </a:r>
              <a:endParaRPr lang="en-US" sz="2400">
                <a:solidFill>
                  <a:schemeClr val="tx1"/>
                </a:solidFill>
                <a:ea typeface="Segoe UI" pitchFamily="34" charset="0"/>
                <a:cs typeface="Segoe UI" pitchFamily="34" charset="0"/>
              </a:endParaRPr>
            </a:p>
          </p:txBody>
        </p:sp>
      </p:grpSp>
      <p:sp>
        <p:nvSpPr>
          <p:cNvPr id="81" name="Rectangle: Rounded Corners 80">
            <a:extLst>
              <a:ext uri="{FF2B5EF4-FFF2-40B4-BE49-F238E27FC236}">
                <a16:creationId xmlns:a16="http://schemas.microsoft.com/office/drawing/2014/main" id="{EA3838C1-3C43-4B3C-BBE7-50BB9FAABB3D}"/>
              </a:ext>
            </a:extLst>
          </p:cNvPr>
          <p:cNvSpPr/>
          <p:nvPr/>
        </p:nvSpPr>
        <p:spPr bwMode="auto">
          <a:xfrm>
            <a:off x="9032011" y="1696328"/>
            <a:ext cx="1964336" cy="1361069"/>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5A4E3A1B-71D2-4AB6-BCF0-841170667891}"/>
              </a:ext>
            </a:extLst>
          </p:cNvPr>
          <p:cNvGrpSpPr/>
          <p:nvPr/>
        </p:nvGrpSpPr>
        <p:grpSpPr>
          <a:xfrm>
            <a:off x="9679663" y="3057397"/>
            <a:ext cx="693432" cy="819124"/>
            <a:chOff x="9679663" y="3057397"/>
            <a:chExt cx="693432" cy="819124"/>
          </a:xfrm>
        </p:grpSpPr>
        <p:sp>
          <p:nvSpPr>
            <p:cNvPr id="72" name="Rectangle: Rounded Corners 71">
              <a:extLst>
                <a:ext uri="{FF2B5EF4-FFF2-40B4-BE49-F238E27FC236}">
                  <a16:creationId xmlns:a16="http://schemas.microsoft.com/office/drawing/2014/main" id="{C0F109B2-3C9E-48A3-A215-B4930CD67F38}"/>
                </a:ext>
              </a:extLst>
            </p:cNvPr>
            <p:cNvSpPr/>
            <p:nvPr/>
          </p:nvSpPr>
          <p:spPr bwMode="auto">
            <a:xfrm>
              <a:off x="9679663" y="3368690"/>
              <a:ext cx="693432" cy="507831"/>
            </a:xfrm>
            <a:prstGeom prst="roundRect">
              <a:avLst>
                <a:gd name="adj" fmla="val 5209"/>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cxnSp>
          <p:nvCxnSpPr>
            <p:cNvPr id="86" name="Straight Arrow Connector 85">
              <a:extLst>
                <a:ext uri="{FF2B5EF4-FFF2-40B4-BE49-F238E27FC236}">
                  <a16:creationId xmlns:a16="http://schemas.microsoft.com/office/drawing/2014/main" id="{A5F3C767-B4A5-4C86-BF9C-2B638BB743E0}"/>
                </a:ext>
              </a:extLst>
            </p:cNvPr>
            <p:cNvCxnSpPr>
              <a:cxnSpLocks/>
              <a:endCxn id="81" idx="2"/>
            </p:cNvCxnSpPr>
            <p:nvPr/>
          </p:nvCxnSpPr>
          <p:spPr>
            <a:xfrm flipV="1">
              <a:off x="10014179" y="3057397"/>
              <a:ext cx="0" cy="308938"/>
            </a:xfrm>
            <a:prstGeom prst="straightConnector1">
              <a:avLst/>
            </a:prstGeom>
            <a:ln w="12700">
              <a:solidFill>
                <a:schemeClr val="accent2"/>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7" name="Title 1">
            <a:extLst>
              <a:ext uri="{FF2B5EF4-FFF2-40B4-BE49-F238E27FC236}">
                <a16:creationId xmlns:a16="http://schemas.microsoft.com/office/drawing/2014/main" id="{76D2D496-CF94-4EAF-A909-579A539045E2}"/>
              </a:ext>
            </a:extLst>
          </p:cNvPr>
          <p:cNvSpPr txBox="1">
            <a:spLocks/>
          </p:cNvSpPr>
          <p:nvPr/>
        </p:nvSpPr>
        <p:spPr>
          <a:xfrm>
            <a:off x="273455" y="37673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Virtualization versus </a:t>
            </a:r>
            <a:r>
              <a:rPr lang="en-US" sz="4800">
                <a:solidFill>
                  <a:schemeClr val="accent1"/>
                </a:solidFill>
                <a:latin typeface="Segoe UI Semibold" panose="020B0702040204020203" pitchFamily="34" charset="0"/>
                <a:cs typeface="Segoe UI Semibold" panose="020B0702040204020203" pitchFamily="34" charset="0"/>
              </a:rPr>
              <a:t>containerization</a:t>
            </a:r>
          </a:p>
        </p:txBody>
      </p:sp>
    </p:spTree>
    <p:extLst>
      <p:ext uri="{BB962C8B-B14F-4D97-AF65-F5344CB8AC3E}">
        <p14:creationId xmlns:p14="http://schemas.microsoft.com/office/powerpoint/2010/main" val="1030207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1000"/>
                                        <p:tgtEl>
                                          <p:spTgt spid="6"/>
                                        </p:tgtEl>
                                      </p:cBhvr>
                                    </p:animEffect>
                                  </p:childTnLst>
                                </p:cTn>
                              </p:par>
                              <p:par>
                                <p:cTn id="8" presetID="22" presetClass="entr" presetSubtype="4"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1000"/>
                                        <p:tgtEl>
                                          <p:spTgt spid="7"/>
                                        </p:tgtEl>
                                      </p:cBhvr>
                                    </p:animEffect>
                                  </p:childTnLst>
                                </p:cTn>
                              </p:par>
                              <p:par>
                                <p:cTn id="11" presetID="10" presetClass="entr" presetSubtype="0" fill="hold" nodeType="withEffect">
                                  <p:stCondLst>
                                    <p:cond delay="10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par>
                          <p:cTn id="14" fill="hold">
                            <p:stCondLst>
                              <p:cond delay="2000"/>
                            </p:stCondLst>
                            <p:childTnLst>
                              <p:par>
                                <p:cTn id="15" presetID="22" presetClass="entr" presetSubtype="4" fill="hold" nodeType="after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par>
                                <p:cTn id="18" presetID="22" presetClass="entr" presetSubtype="4" fill="hold" nodeType="withEffect">
                                  <p:stCondLst>
                                    <p:cond delay="50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00"/>
                                        <p:tgtEl>
                                          <p:spTgt spid="3"/>
                                        </p:tgtEl>
                                      </p:cBhvr>
                                    </p:animEffect>
                                  </p:childTnLst>
                                </p:cTn>
                              </p:par>
                            </p:childTnLst>
                          </p:cTn>
                        </p:par>
                        <p:par>
                          <p:cTn id="21" fill="hold">
                            <p:stCondLst>
                              <p:cond delay="3000"/>
                            </p:stCondLst>
                            <p:childTnLst>
                              <p:par>
                                <p:cTn id="22" presetID="21" presetClass="entr" presetSubtype="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heel(1)">
                                      <p:cBhvr>
                                        <p:cTn id="24" dur="1000"/>
                                        <p:tgtEl>
                                          <p:spTgt spid="9"/>
                                        </p:tgtEl>
                                      </p:cBhvr>
                                    </p:animEffect>
                                  </p:childTnLst>
                                </p:cTn>
                              </p:par>
                            </p:childTnLst>
                          </p:cTn>
                        </p:par>
                        <p:par>
                          <p:cTn id="25" fill="hold">
                            <p:stCondLst>
                              <p:cond delay="40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4500"/>
                            </p:stCondLst>
                            <p:childTnLst>
                              <p:par>
                                <p:cTn id="30" presetID="22" presetClass="entr" presetSubtype="4" fill="hold" nodeType="afterEffect">
                                  <p:stCondLst>
                                    <p:cond delay="100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1000"/>
                                        <p:tgtEl>
                                          <p:spTgt spid="8"/>
                                        </p:tgtEl>
                                      </p:cBhvr>
                                    </p:animEffect>
                                  </p:childTnLst>
                                </p:cTn>
                              </p:par>
                            </p:childTnLst>
                          </p:cTn>
                        </p:par>
                        <p:par>
                          <p:cTn id="33" fill="hold">
                            <p:stCondLst>
                              <p:cond delay="6500"/>
                            </p:stCondLst>
                            <p:childTnLst>
                              <p:par>
                                <p:cTn id="34" presetID="10" presetClass="entr" presetSubtype="0" fill="hold" nodeType="afterEffect">
                                  <p:stCondLst>
                                    <p:cond delay="10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childTnLst>
                                </p:cTn>
                              </p:par>
                            </p:childTnLst>
                          </p:cTn>
                        </p:par>
                        <p:par>
                          <p:cTn id="37" fill="hold">
                            <p:stCondLst>
                              <p:cond delay="8500"/>
                            </p:stCondLst>
                            <p:childTnLst>
                              <p:par>
                                <p:cTn id="38" presetID="22" presetClass="entr" presetSubtype="4" fill="hold" nodeType="afterEffect">
                                  <p:stCondLst>
                                    <p:cond delay="500"/>
                                  </p:stCondLst>
                                  <p:childTnLst>
                                    <p:set>
                                      <p:cBhvr>
                                        <p:cTn id="39" dur="1" fill="hold">
                                          <p:stCondLst>
                                            <p:cond delay="0"/>
                                          </p:stCondLst>
                                        </p:cTn>
                                        <p:tgtEl>
                                          <p:spTgt spid="10"/>
                                        </p:tgtEl>
                                        <p:attrNameLst>
                                          <p:attrName>style.visibility</p:attrName>
                                        </p:attrNameLst>
                                      </p:cBhvr>
                                      <p:to>
                                        <p:strVal val="visible"/>
                                      </p:to>
                                    </p:set>
                                    <p:animEffect transition="in" filter="wipe(down)">
                                      <p:cBhvr>
                                        <p:cTn id="40" dur="500"/>
                                        <p:tgtEl>
                                          <p:spTgt spid="10"/>
                                        </p:tgtEl>
                                      </p:cBhvr>
                                    </p:animEffect>
                                  </p:childTnLst>
                                </p:cTn>
                              </p:par>
                            </p:childTnLst>
                          </p:cTn>
                        </p:par>
                        <p:par>
                          <p:cTn id="41" fill="hold">
                            <p:stCondLst>
                              <p:cond delay="9500"/>
                            </p:stCondLst>
                            <p:childTnLst>
                              <p:par>
                                <p:cTn id="42" presetID="21" presetClass="entr" presetSubtype="1" fill="hold" grpId="0" nodeType="after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heel(1)">
                                      <p:cBhvr>
                                        <p:cTn id="44" dur="1000"/>
                                        <p:tgtEl>
                                          <p:spTgt spid="81"/>
                                        </p:tgtEl>
                                      </p:cBhvr>
                                    </p:animEffect>
                                  </p:childTnLst>
                                </p:cTn>
                              </p:par>
                            </p:childTnLst>
                          </p:cTn>
                        </p:par>
                        <p:par>
                          <p:cTn id="45" fill="hold">
                            <p:stCondLst>
                              <p:cond delay="10500"/>
                            </p:stCondLst>
                            <p:childTnLst>
                              <p:par>
                                <p:cTn id="46" presetID="10" presetClass="entr" presetSubtype="0" fill="hold" grpId="0"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9" grpId="0" animBg="1"/>
      <p:bldP spid="8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AB3057D1-6CBC-4001-B1A7-29F903A6B01F}"/>
              </a:ext>
            </a:extLst>
          </p:cNvPr>
          <p:cNvSpPr/>
          <p:nvPr/>
        </p:nvSpPr>
        <p:spPr>
          <a:xfrm>
            <a:off x="-1" y="5754913"/>
            <a:ext cx="12436476" cy="12396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EB168AE-2CF6-44B7-8C89-33AEB744ED60}"/>
              </a:ext>
            </a:extLst>
          </p:cNvPr>
          <p:cNvSpPr txBox="1"/>
          <p:nvPr/>
        </p:nvSpPr>
        <p:spPr>
          <a:xfrm>
            <a:off x="2450891" y="6012911"/>
            <a:ext cx="1513612" cy="15658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Segoe UI Semibold" panose="020B0702040204020203" pitchFamily="34" charset="0"/>
                <a:cs typeface="Segoe UI Semibold" panose="020B0702040204020203" pitchFamily="34" charset="0"/>
              </a:rPr>
              <a:t>Products and services</a:t>
            </a:r>
          </a:p>
        </p:txBody>
      </p:sp>
      <p:sp>
        <p:nvSpPr>
          <p:cNvPr id="37" name="TextBox 36">
            <a:extLst>
              <a:ext uri="{FF2B5EF4-FFF2-40B4-BE49-F238E27FC236}">
                <a16:creationId xmlns:a16="http://schemas.microsoft.com/office/drawing/2014/main" id="{8C82BC5D-F30E-4DCC-8A18-3C9E6A28A458}"/>
              </a:ext>
            </a:extLst>
          </p:cNvPr>
          <p:cNvSpPr txBox="1"/>
          <p:nvPr/>
        </p:nvSpPr>
        <p:spPr>
          <a:xfrm>
            <a:off x="4396857" y="6019564"/>
            <a:ext cx="1268899" cy="158020"/>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Segoe UI Semibold" panose="020B0702040204020203" pitchFamily="34" charset="0"/>
                <a:cs typeface="Segoe UI Semibold" panose="020B0702040204020203" pitchFamily="34" charset="0"/>
              </a:rPr>
              <a:t>Organization size</a:t>
            </a:r>
          </a:p>
        </p:txBody>
      </p:sp>
      <p:sp>
        <p:nvSpPr>
          <p:cNvPr id="38" name="TextBox 37">
            <a:extLst>
              <a:ext uri="{FF2B5EF4-FFF2-40B4-BE49-F238E27FC236}">
                <a16:creationId xmlns:a16="http://schemas.microsoft.com/office/drawing/2014/main" id="{1DF3FE92-80D5-4B4A-9B45-D13DA90C8674}"/>
              </a:ext>
            </a:extLst>
          </p:cNvPr>
          <p:cNvSpPr txBox="1"/>
          <p:nvPr/>
        </p:nvSpPr>
        <p:spPr>
          <a:xfrm>
            <a:off x="5981537" y="6010694"/>
            <a:ext cx="1005964" cy="15658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Segoe UI Semibold" panose="020B0702040204020203" pitchFamily="34" charset="0"/>
                <a:cs typeface="Segoe UI Semibold" panose="020B0702040204020203" pitchFamily="34" charset="0"/>
              </a:rPr>
              <a:t>Industry</a:t>
            </a:r>
          </a:p>
        </p:txBody>
      </p:sp>
      <p:sp>
        <p:nvSpPr>
          <p:cNvPr id="39" name="TextBox 38">
            <a:extLst>
              <a:ext uri="{FF2B5EF4-FFF2-40B4-BE49-F238E27FC236}">
                <a16:creationId xmlns:a16="http://schemas.microsoft.com/office/drawing/2014/main" id="{4D368B51-7AA8-452F-A7F6-F5EE3D83129F}"/>
              </a:ext>
            </a:extLst>
          </p:cNvPr>
          <p:cNvSpPr txBox="1"/>
          <p:nvPr/>
        </p:nvSpPr>
        <p:spPr>
          <a:xfrm>
            <a:off x="7317621" y="6011475"/>
            <a:ext cx="1005964" cy="15658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Segoe UI Semibold" panose="020B0702040204020203" pitchFamily="34" charset="0"/>
                <a:cs typeface="Segoe UI Semibold" panose="020B0702040204020203" pitchFamily="34" charset="0"/>
              </a:rPr>
              <a:t>Country</a:t>
            </a:r>
          </a:p>
        </p:txBody>
      </p:sp>
      <p:sp>
        <p:nvSpPr>
          <p:cNvPr id="40" name="TextBox 39">
            <a:extLst>
              <a:ext uri="{FF2B5EF4-FFF2-40B4-BE49-F238E27FC236}">
                <a16:creationId xmlns:a16="http://schemas.microsoft.com/office/drawing/2014/main" id="{E44ECCD6-FEC2-4107-993C-A328475BA582}"/>
              </a:ext>
            </a:extLst>
          </p:cNvPr>
          <p:cNvSpPr txBox="1"/>
          <p:nvPr/>
        </p:nvSpPr>
        <p:spPr>
          <a:xfrm>
            <a:off x="8640522" y="6021001"/>
            <a:ext cx="1005964" cy="156584"/>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latin typeface="Segoe UI Semibold" panose="020B0702040204020203" pitchFamily="34" charset="0"/>
                <a:cs typeface="Segoe UI Semibold" panose="020B0702040204020203" pitchFamily="34" charset="0"/>
              </a:rPr>
              <a:t>Business need</a:t>
            </a:r>
          </a:p>
        </p:txBody>
      </p:sp>
      <p:sp>
        <p:nvSpPr>
          <p:cNvPr id="24" name="Title 12">
            <a:extLst>
              <a:ext uri="{FF2B5EF4-FFF2-40B4-BE49-F238E27FC236}">
                <a16:creationId xmlns:a16="http://schemas.microsoft.com/office/drawing/2014/main" id="{42303DA5-7A93-4986-9A71-22599A4B249B}"/>
              </a:ext>
            </a:extLst>
          </p:cNvPr>
          <p:cNvSpPr txBox="1">
            <a:spLocks/>
          </p:cNvSpPr>
          <p:nvPr/>
        </p:nvSpPr>
        <p:spPr>
          <a:xfrm>
            <a:off x="406400" y="3404879"/>
            <a:ext cx="3513494" cy="2065292"/>
          </a:xfrm>
          <a:prstGeom prst="rect">
            <a:avLst/>
          </a:prstGeom>
        </p:spPr>
        <p:txBody>
          <a:bodyPr lIns="0" tIns="0" rIns="0" bIns="0" anchor="t" anchorCtr="0">
            <a:noAutofit/>
          </a:bodyPr>
          <a:lstStyle>
            <a:lvl1pPr algn="l" defTabSz="914400" rtl="0" eaLnBrk="1" latinLnBrk="0" hangingPunct="1">
              <a:lnSpc>
                <a:spcPct val="90000"/>
              </a:lnSpc>
              <a:spcBef>
                <a:spcPct val="0"/>
              </a:spcBef>
              <a:buNone/>
              <a:defRPr sz="3200" b="1" kern="1200">
                <a:solidFill>
                  <a:schemeClr val="tx1">
                    <a:lumMod val="50000"/>
                    <a:lumOff val="50000"/>
                  </a:schemeClr>
                </a:solidFill>
                <a:latin typeface="+mj-lt"/>
                <a:ea typeface="+mj-ea"/>
                <a:cs typeface="+mj-cs"/>
              </a:defRPr>
            </a:lvl1pPr>
          </a:lstStyle>
          <a:p>
            <a:pPr lvl="0">
              <a:defRPr/>
            </a:pPr>
            <a:r>
              <a:rPr lang="en-US" sz="2800" b="0">
                <a:solidFill>
                  <a:schemeClr val="tx1"/>
                </a:solidFill>
              </a:rPr>
              <a:t>Siemens Health leverages technology to connect medical devices to the cloud through AKS</a:t>
            </a:r>
            <a:endParaRPr kumimoji="0" lang="en-US" sz="2800" b="0" i="0" u="none" strike="noStrike" kern="1200" cap="none" spc="0" normalizeH="0" baseline="0" noProof="0">
              <a:ln>
                <a:noFill/>
              </a:ln>
              <a:solidFill>
                <a:schemeClr val="tx1"/>
              </a:solidFill>
              <a:effectLst/>
              <a:uLnTx/>
              <a:uFillTx/>
              <a:latin typeface="Segoe UI Light"/>
            </a:endParaRPr>
          </a:p>
        </p:txBody>
      </p:sp>
      <p:sp>
        <p:nvSpPr>
          <p:cNvPr id="25" name="Text Placeholder 13">
            <a:extLst>
              <a:ext uri="{FF2B5EF4-FFF2-40B4-BE49-F238E27FC236}">
                <a16:creationId xmlns:a16="http://schemas.microsoft.com/office/drawing/2014/main" id="{6ACCF906-38EE-4202-9254-81EE9121CEE7}"/>
              </a:ext>
            </a:extLst>
          </p:cNvPr>
          <p:cNvSpPr txBox="1">
            <a:spLocks/>
          </p:cNvSpPr>
          <p:nvPr/>
        </p:nvSpPr>
        <p:spPr>
          <a:xfrm>
            <a:off x="4341091" y="3404879"/>
            <a:ext cx="7444509" cy="2065292"/>
          </a:xfrm>
          <a:prstGeom prst="rect">
            <a:avLst/>
          </a:prstGeom>
        </p:spPr>
        <p:txBody>
          <a:bodyPr lIns="0" tIns="0" rIns="0" bIns="0">
            <a:noAutofit/>
          </a:bodyPr>
          <a:lstStyle>
            <a:lvl1pPr marL="0" indent="0" algn="l" defTabSz="914400" rtl="0" eaLnBrk="1" latinLnBrk="0" hangingPunct="1">
              <a:lnSpc>
                <a:spcPts val="1800"/>
              </a:lnSpc>
              <a:spcBef>
                <a:spcPts val="1000"/>
              </a:spcBef>
              <a:buFont typeface="Arial" panose="020B0604020202020204" pitchFamily="34" charset="0"/>
              <a:buNone/>
              <a:defRPr sz="1200" kern="1200">
                <a:solidFill>
                  <a:schemeClr val="bg2">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a:solidFill>
                  <a:schemeClr val="tx1"/>
                </a:solidFill>
              </a:rPr>
              <a:t>Digitization and networking between healthcare providers and software development companies are essential to value-based care. Moving from the development of value-added services into becoming more of a platform provider, it became important for Siemens to adopt a microservices approach to application delivery. To that end, Siemens adopted Azure Container Service (AKS) to run their microservices-based apps. AKS puts Siemens in a position not only to deploy business logic in Docker containers—including the orchestration—but also enables them to use an applicant gateway and API management to manage exposure, control, and to meter the access continuously. With their cloud-based development approach, Siemens has driven newfound product development agility. This project is already having a positive impact within the healthcare industry.</a:t>
            </a:r>
            <a:endParaRPr kumimoji="0" lang="en-US" sz="1200" b="0" i="0" u="none" strike="noStrike" kern="1200" cap="none" spc="0" normalizeH="0" baseline="0" noProof="0">
              <a:ln>
                <a:noFill/>
              </a:ln>
              <a:solidFill>
                <a:schemeClr val="tx1"/>
              </a:solidFill>
              <a:effectLst/>
              <a:uLnTx/>
              <a:uFillTx/>
              <a:latin typeface="Segoe UI"/>
            </a:endParaRPr>
          </a:p>
        </p:txBody>
      </p:sp>
      <p:sp>
        <p:nvSpPr>
          <p:cNvPr id="27" name="Text Placeholder 71">
            <a:extLst>
              <a:ext uri="{FF2B5EF4-FFF2-40B4-BE49-F238E27FC236}">
                <a16:creationId xmlns:a16="http://schemas.microsoft.com/office/drawing/2014/main" id="{AAC6E43A-19B5-4C41-9F07-641E4311BBA5}"/>
              </a:ext>
            </a:extLst>
          </p:cNvPr>
          <p:cNvSpPr txBox="1">
            <a:spLocks/>
          </p:cNvSpPr>
          <p:nvPr/>
        </p:nvSpPr>
        <p:spPr>
          <a:xfrm>
            <a:off x="8640522" y="6299179"/>
            <a:ext cx="1230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Faster application development </a:t>
            </a:r>
          </a:p>
        </p:txBody>
      </p:sp>
      <p:sp>
        <p:nvSpPr>
          <p:cNvPr id="28" name="Text Placeholder 65">
            <a:extLst>
              <a:ext uri="{FF2B5EF4-FFF2-40B4-BE49-F238E27FC236}">
                <a16:creationId xmlns:a16="http://schemas.microsoft.com/office/drawing/2014/main" id="{084A57B6-D374-450D-8193-BECBEC331AB6}"/>
              </a:ext>
            </a:extLst>
          </p:cNvPr>
          <p:cNvSpPr txBox="1">
            <a:spLocks/>
          </p:cNvSpPr>
          <p:nvPr/>
        </p:nvSpPr>
        <p:spPr>
          <a:xfrm>
            <a:off x="7317620" y="6299179"/>
            <a:ext cx="82053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Germany</a:t>
            </a:r>
          </a:p>
        </p:txBody>
      </p:sp>
      <p:sp>
        <p:nvSpPr>
          <p:cNvPr id="29" name="Text Placeholder 66">
            <a:extLst>
              <a:ext uri="{FF2B5EF4-FFF2-40B4-BE49-F238E27FC236}">
                <a16:creationId xmlns:a16="http://schemas.microsoft.com/office/drawing/2014/main" id="{D2D05FDF-974E-4E2F-9EA2-A514A7BEC569}"/>
              </a:ext>
            </a:extLst>
          </p:cNvPr>
          <p:cNvSpPr txBox="1">
            <a:spLocks/>
          </p:cNvSpPr>
          <p:nvPr/>
        </p:nvSpPr>
        <p:spPr>
          <a:xfrm>
            <a:off x="5981536" y="6295761"/>
            <a:ext cx="1078431"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Healthcare</a:t>
            </a:r>
          </a:p>
        </p:txBody>
      </p:sp>
      <p:sp>
        <p:nvSpPr>
          <p:cNvPr id="30" name="Text Placeholder 67">
            <a:extLst>
              <a:ext uri="{FF2B5EF4-FFF2-40B4-BE49-F238E27FC236}">
                <a16:creationId xmlns:a16="http://schemas.microsoft.com/office/drawing/2014/main" id="{D323C475-BE75-4B94-B31C-B748058AC679}"/>
              </a:ext>
            </a:extLst>
          </p:cNvPr>
          <p:cNvSpPr txBox="1">
            <a:spLocks/>
          </p:cNvSpPr>
          <p:nvPr/>
        </p:nvSpPr>
        <p:spPr>
          <a:xfrm>
            <a:off x="4396857" y="6299179"/>
            <a:ext cx="1268899"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100,000+ employees</a:t>
            </a:r>
          </a:p>
        </p:txBody>
      </p:sp>
      <p:sp>
        <p:nvSpPr>
          <p:cNvPr id="31" name="Text Placeholder 68">
            <a:extLst>
              <a:ext uri="{FF2B5EF4-FFF2-40B4-BE49-F238E27FC236}">
                <a16:creationId xmlns:a16="http://schemas.microsoft.com/office/drawing/2014/main" id="{1A1E2AC9-2D06-471B-9880-1EDA11490036}"/>
              </a:ext>
            </a:extLst>
          </p:cNvPr>
          <p:cNvSpPr txBox="1">
            <a:spLocks/>
          </p:cNvSpPr>
          <p:nvPr/>
        </p:nvSpPr>
        <p:spPr>
          <a:xfrm>
            <a:off x="2450891" y="6299179"/>
            <a:ext cx="146900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kern="1200">
                <a:solidFill>
                  <a:schemeClr val="bg1">
                    <a:lumMod val="50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Microsoft Azure Container Service</a:t>
            </a:r>
          </a:p>
        </p:txBody>
      </p:sp>
      <p:pic>
        <p:nvPicPr>
          <p:cNvPr id="32" name="Picture 31">
            <a:hlinkClick r:id="rId3"/>
            <a:extLst>
              <a:ext uri="{FF2B5EF4-FFF2-40B4-BE49-F238E27FC236}">
                <a16:creationId xmlns:a16="http://schemas.microsoft.com/office/drawing/2014/main" id="{3D633A92-EEDB-4588-9A5A-01D54762BFF3}"/>
              </a:ext>
            </a:extLst>
          </p:cNvPr>
          <p:cNvPicPr>
            <a:picLocks noChangeAspect="1"/>
          </p:cNvPicPr>
          <p:nvPr/>
        </p:nvPicPr>
        <p:blipFill>
          <a:blip r:embed="rId4"/>
          <a:stretch>
            <a:fillRect/>
          </a:stretch>
        </p:blipFill>
        <p:spPr>
          <a:xfrm>
            <a:off x="11116819" y="6143510"/>
            <a:ext cx="339976" cy="374845"/>
          </a:xfrm>
          <a:prstGeom prst="rect">
            <a:avLst/>
          </a:prstGeom>
        </p:spPr>
      </p:pic>
      <p:grpSp>
        <p:nvGrpSpPr>
          <p:cNvPr id="3" name="Group 2">
            <a:extLst>
              <a:ext uri="{FF2B5EF4-FFF2-40B4-BE49-F238E27FC236}">
                <a16:creationId xmlns:a16="http://schemas.microsoft.com/office/drawing/2014/main" id="{16B25E9D-FB8D-430A-9B29-EC4444038C1B}"/>
              </a:ext>
            </a:extLst>
          </p:cNvPr>
          <p:cNvGrpSpPr/>
          <p:nvPr/>
        </p:nvGrpSpPr>
        <p:grpSpPr>
          <a:xfrm>
            <a:off x="-1" y="0"/>
            <a:ext cx="12436476" cy="3051811"/>
            <a:chOff x="-1" y="0"/>
            <a:chExt cx="12436476" cy="3051811"/>
          </a:xfrm>
        </p:grpSpPr>
        <p:pic>
          <p:nvPicPr>
            <p:cNvPr id="8194" name="Picture 2" descr="A multicenter trial demonstrates that medical standardization is necessary for a objective medical image analysis.">
              <a:extLst>
                <a:ext uri="{FF2B5EF4-FFF2-40B4-BE49-F238E27FC236}">
                  <a16:creationId xmlns:a16="http://schemas.microsoft.com/office/drawing/2014/main" id="{0EAC86FC-4295-463B-B705-448CE055EFB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588" y="1"/>
              <a:ext cx="12434887" cy="30518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07442ED-B7DB-491B-B63A-0BC3D2A7BF5D}"/>
                </a:ext>
              </a:extLst>
            </p:cNvPr>
            <p:cNvSpPr/>
            <p:nvPr/>
          </p:nvSpPr>
          <p:spPr>
            <a:xfrm>
              <a:off x="-1" y="0"/>
              <a:ext cx="12434887" cy="2303316"/>
            </a:xfrm>
            <a:prstGeom prst="rect">
              <a:avLst/>
            </a:prstGeom>
            <a:gradFill>
              <a:gsLst>
                <a:gs pos="0">
                  <a:sysClr val="windowText" lastClr="000000">
                    <a:alpha val="6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46" name="Picture 45">
              <a:extLst>
                <a:ext uri="{FF2B5EF4-FFF2-40B4-BE49-F238E27FC236}">
                  <a16:creationId xmlns:a16="http://schemas.microsoft.com/office/drawing/2014/main" id="{1D5C284E-13D6-4206-89D7-6C46C9CB7660}"/>
                </a:ext>
              </a:extLst>
            </p:cNvPr>
            <p:cNvPicPr>
              <a:picLocks noChangeAspect="1"/>
            </p:cNvPicPr>
            <p:nvPr/>
          </p:nvPicPr>
          <p:blipFill>
            <a:blip r:embed="rId6"/>
            <a:stretch>
              <a:fillRect/>
            </a:stretch>
          </p:blipFill>
          <p:spPr>
            <a:xfrm>
              <a:off x="322511" y="316715"/>
              <a:ext cx="1714291" cy="603540"/>
            </a:xfrm>
            <a:prstGeom prst="rect">
              <a:avLst/>
            </a:prstGeom>
          </p:spPr>
        </p:pic>
        <p:sp>
          <p:nvSpPr>
            <p:cNvPr id="33" name="Rectangle 32">
              <a:extLst>
                <a:ext uri="{FF2B5EF4-FFF2-40B4-BE49-F238E27FC236}">
                  <a16:creationId xmlns:a16="http://schemas.microsoft.com/office/drawing/2014/main" id="{CC0D4003-414B-4C0A-BC43-0AA1C18DF5DB}"/>
                </a:ext>
              </a:extLst>
            </p:cNvPr>
            <p:cNvSpPr/>
            <p:nvPr/>
          </p:nvSpPr>
          <p:spPr>
            <a:xfrm flipV="1">
              <a:off x="0" y="2779485"/>
              <a:ext cx="12434887" cy="272325"/>
            </a:xfrm>
            <a:prstGeom prst="rect">
              <a:avLst/>
            </a:prstGeom>
            <a:gradFill>
              <a:gsLst>
                <a:gs pos="0">
                  <a:sysClr val="windowText" lastClr="000000">
                    <a:alpha val="15000"/>
                  </a:sysClr>
                </a:gs>
                <a:gs pos="100000">
                  <a:sysClr val="windowText" lastClr="000000">
                    <a:alpha val="0"/>
                  </a:sysClr>
                </a:gs>
              </a:gsLst>
              <a:lin ang="5400000" scaled="1"/>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pic>
        <p:nvPicPr>
          <p:cNvPr id="5" name="Picture 4">
            <a:extLst>
              <a:ext uri="{FF2B5EF4-FFF2-40B4-BE49-F238E27FC236}">
                <a16:creationId xmlns:a16="http://schemas.microsoft.com/office/drawing/2014/main" id="{947110EF-FE25-4F20-8BDD-3E27ED36A602}"/>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7152" y="6161933"/>
            <a:ext cx="1872154" cy="425570"/>
          </a:xfrm>
          <a:prstGeom prst="rect">
            <a:avLst/>
          </a:prstGeom>
        </p:spPr>
      </p:pic>
      <p:cxnSp>
        <p:nvCxnSpPr>
          <p:cNvPr id="26" name="Straight Connector 25">
            <a:extLst>
              <a:ext uri="{FF2B5EF4-FFF2-40B4-BE49-F238E27FC236}">
                <a16:creationId xmlns:a16="http://schemas.microsoft.com/office/drawing/2014/main" id="{2934A15D-67A2-4832-A9F4-7F80880F87BE}"/>
              </a:ext>
            </a:extLst>
          </p:cNvPr>
          <p:cNvCxnSpPr/>
          <p:nvPr/>
        </p:nvCxnSpPr>
        <p:spPr>
          <a:xfrm>
            <a:off x="10382523" y="6051655"/>
            <a:ext cx="0" cy="646126"/>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94117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louds in the sky on a cloudy day&#10;&#10;Description generated with very high confidence">
            <a:extLst>
              <a:ext uri="{FF2B5EF4-FFF2-40B4-BE49-F238E27FC236}">
                <a16:creationId xmlns:a16="http://schemas.microsoft.com/office/drawing/2014/main" id="{559AFE5A-3654-4D55-A2E2-B0D1D1186F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307" y="486"/>
            <a:ext cx="12458782" cy="6994039"/>
          </a:xfrm>
          <a:prstGeom prst="rect">
            <a:avLst/>
          </a:prstGeom>
        </p:spPr>
      </p:pic>
      <p:sp>
        <p:nvSpPr>
          <p:cNvPr id="41" name="Rectangle 40">
            <a:extLst>
              <a:ext uri="{FF2B5EF4-FFF2-40B4-BE49-F238E27FC236}">
                <a16:creationId xmlns:a16="http://schemas.microsoft.com/office/drawing/2014/main" id="{27E9E104-36BC-4A93-9624-8BD232F9EC39}"/>
              </a:ext>
            </a:extLst>
          </p:cNvPr>
          <p:cNvSpPr/>
          <p:nvPr/>
        </p:nvSpPr>
        <p:spPr bwMode="auto">
          <a:xfrm>
            <a:off x="-22306" y="0"/>
            <a:ext cx="12458782" cy="6994039"/>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 name="Rectangle 7">
            <a:extLst>
              <a:ext uri="{FF2B5EF4-FFF2-40B4-BE49-F238E27FC236}">
                <a16:creationId xmlns:a16="http://schemas.microsoft.com/office/drawing/2014/main" id="{8B5595C8-D996-4634-879B-167718CAD959}"/>
              </a:ext>
            </a:extLst>
          </p:cNvPr>
          <p:cNvSpPr/>
          <p:nvPr/>
        </p:nvSpPr>
        <p:spPr bwMode="auto">
          <a:xfrm>
            <a:off x="-22308" y="0"/>
            <a:ext cx="12458783" cy="6994039"/>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Title 4">
            <a:extLst>
              <a:ext uri="{FF2B5EF4-FFF2-40B4-BE49-F238E27FC236}">
                <a16:creationId xmlns:a16="http://schemas.microsoft.com/office/drawing/2014/main" id="{7EAF51AC-2D98-4AF0-9400-1806CBA97E23}"/>
              </a:ext>
            </a:extLst>
          </p:cNvPr>
          <p:cNvSpPr>
            <a:spLocks noGrp="1"/>
          </p:cNvSpPr>
          <p:nvPr>
            <p:ph type="title"/>
          </p:nvPr>
        </p:nvSpPr>
        <p:spPr>
          <a:xfrm>
            <a:off x="514350" y="657013"/>
            <a:ext cx="8743950" cy="871503"/>
          </a:xfrm>
        </p:spPr>
        <p:txBody>
          <a:bodyPr anchor="ctr"/>
          <a:lstStyle/>
          <a:p>
            <a:r>
              <a:rPr lang="en-US" sz="6000">
                <a:solidFill>
                  <a:schemeClr val="bg1"/>
                </a:solidFill>
              </a:rPr>
              <a:t>Getting started</a:t>
            </a:r>
          </a:p>
        </p:txBody>
      </p:sp>
      <p:sp>
        <p:nvSpPr>
          <p:cNvPr id="156" name="Hexagon 176">
            <a:extLst>
              <a:ext uri="{FF2B5EF4-FFF2-40B4-BE49-F238E27FC236}">
                <a16:creationId xmlns:a16="http://schemas.microsoft.com/office/drawing/2014/main" id="{276553A2-6C9A-4213-AE2B-6C174106AE33}"/>
              </a:ext>
            </a:extLst>
          </p:cNvPr>
          <p:cNvSpPr/>
          <p:nvPr/>
        </p:nvSpPr>
        <p:spPr bwMode="auto">
          <a:xfrm>
            <a:off x="832543" y="2856861"/>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372" b="1">
              <a:solidFill>
                <a:srgbClr val="FFFFFF"/>
              </a:solidFill>
              <a:latin typeface="Segoe UI" charset="0"/>
              <a:cs typeface="Segoe UI" charset="0"/>
            </a:endParaRPr>
          </a:p>
        </p:txBody>
      </p:sp>
      <p:sp>
        <p:nvSpPr>
          <p:cNvPr id="157" name="Hexagon 156">
            <a:extLst>
              <a:ext uri="{FF2B5EF4-FFF2-40B4-BE49-F238E27FC236}">
                <a16:creationId xmlns:a16="http://schemas.microsoft.com/office/drawing/2014/main" id="{8F59A42D-4A9F-404A-B2F4-8398650A1B9E}"/>
              </a:ext>
            </a:extLst>
          </p:cNvPr>
          <p:cNvSpPr/>
          <p:nvPr/>
        </p:nvSpPr>
        <p:spPr bwMode="auto">
          <a:xfrm>
            <a:off x="2322916"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8" name="Hexagon 157">
            <a:extLst>
              <a:ext uri="{FF2B5EF4-FFF2-40B4-BE49-F238E27FC236}">
                <a16:creationId xmlns:a16="http://schemas.microsoft.com/office/drawing/2014/main" id="{34200CDE-0061-4766-8F77-798307AAEC05}"/>
              </a:ext>
            </a:extLst>
          </p:cNvPr>
          <p:cNvSpPr/>
          <p:nvPr/>
        </p:nvSpPr>
        <p:spPr bwMode="auto">
          <a:xfrm>
            <a:off x="832543" y="4606316"/>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59" name="Hexagon 158">
            <a:extLst>
              <a:ext uri="{FF2B5EF4-FFF2-40B4-BE49-F238E27FC236}">
                <a16:creationId xmlns:a16="http://schemas.microsoft.com/office/drawing/2014/main" id="{20AF0C4F-5F55-4474-92D8-99B232F46061}"/>
              </a:ext>
            </a:extLst>
          </p:cNvPr>
          <p:cNvSpPr/>
          <p:nvPr/>
        </p:nvSpPr>
        <p:spPr bwMode="auto">
          <a:xfrm>
            <a:off x="3825022"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0" name="Hexagon 159">
            <a:extLst>
              <a:ext uri="{FF2B5EF4-FFF2-40B4-BE49-F238E27FC236}">
                <a16:creationId xmlns:a16="http://schemas.microsoft.com/office/drawing/2014/main" id="{3539FCAE-A877-48CD-BEEA-CA0B42F4EB01}"/>
              </a:ext>
            </a:extLst>
          </p:cNvPr>
          <p:cNvSpPr/>
          <p:nvPr/>
        </p:nvSpPr>
        <p:spPr bwMode="auto">
          <a:xfrm>
            <a:off x="5327129" y="1962162"/>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1" name="Hexagon 160">
            <a:extLst>
              <a:ext uri="{FF2B5EF4-FFF2-40B4-BE49-F238E27FC236}">
                <a16:creationId xmlns:a16="http://schemas.microsoft.com/office/drawing/2014/main" id="{9A01B5CA-D0E4-4A37-8DBD-8E5F3E8F492C}"/>
              </a:ext>
            </a:extLst>
          </p:cNvPr>
          <p:cNvSpPr/>
          <p:nvPr/>
        </p:nvSpPr>
        <p:spPr bwMode="auto">
          <a:xfrm>
            <a:off x="3825022" y="4603009"/>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2" name="Hexagon 161">
            <a:extLst>
              <a:ext uri="{FF2B5EF4-FFF2-40B4-BE49-F238E27FC236}">
                <a16:creationId xmlns:a16="http://schemas.microsoft.com/office/drawing/2014/main" id="{A41C5DDF-6E6D-419F-87AD-F7644D098014}"/>
              </a:ext>
            </a:extLst>
          </p:cNvPr>
          <p:cNvSpPr/>
          <p:nvPr/>
        </p:nvSpPr>
        <p:spPr bwMode="auto">
          <a:xfrm>
            <a:off x="5327129"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3" name="Hexagon 162">
            <a:extLst>
              <a:ext uri="{FF2B5EF4-FFF2-40B4-BE49-F238E27FC236}">
                <a16:creationId xmlns:a16="http://schemas.microsoft.com/office/drawing/2014/main" id="{4BE9CCAD-2B21-41E3-A952-C9413CEC9DD7}"/>
              </a:ext>
            </a:extLst>
          </p:cNvPr>
          <p:cNvSpPr/>
          <p:nvPr/>
        </p:nvSpPr>
        <p:spPr bwMode="auto">
          <a:xfrm>
            <a:off x="6841355" y="2832783"/>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4" name="Hexagon 163">
            <a:extLst>
              <a:ext uri="{FF2B5EF4-FFF2-40B4-BE49-F238E27FC236}">
                <a16:creationId xmlns:a16="http://schemas.microsoft.com/office/drawing/2014/main" id="{8805583A-AA4D-459F-A8B7-36F8F6CB7715}"/>
              </a:ext>
            </a:extLst>
          </p:cNvPr>
          <p:cNvSpPr/>
          <p:nvPr/>
        </p:nvSpPr>
        <p:spPr bwMode="auto">
          <a:xfrm>
            <a:off x="8331342" y="3703405"/>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372"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5" name="Hexagon 164">
            <a:extLst>
              <a:ext uri="{FF2B5EF4-FFF2-40B4-BE49-F238E27FC236}">
                <a16:creationId xmlns:a16="http://schemas.microsoft.com/office/drawing/2014/main" id="{2E33A9B3-5D42-48D4-82E9-CE993A581C59}"/>
              </a:ext>
            </a:extLst>
          </p:cNvPr>
          <p:cNvSpPr/>
          <p:nvPr/>
        </p:nvSpPr>
        <p:spPr bwMode="auto">
          <a:xfrm>
            <a:off x="8331342" y="1969060"/>
            <a:ext cx="1657931" cy="1429252"/>
          </a:xfrm>
          <a:prstGeom prst="hexagon">
            <a:avLst>
              <a:gd name="adj" fmla="val 28624"/>
              <a:gd name="vf" fmla="val 115470"/>
            </a:avLst>
          </a:prstGeom>
          <a:solidFill>
            <a:srgbClr val="001F50">
              <a:alpha val="40000"/>
            </a:srgb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6" b="1" i="0" u="none" strike="noStrike" kern="1200" cap="none" spc="0" normalizeH="0" baseline="0" noProof="0">
              <a:ln>
                <a:noFill/>
              </a:ln>
              <a:solidFill>
                <a:srgbClr val="FFFFFF"/>
              </a:solidFill>
              <a:effectLst/>
              <a:uLnTx/>
              <a:uFillTx/>
              <a:latin typeface="Segoe UI" charset="0"/>
              <a:ea typeface="Segoe UI" charset="0"/>
              <a:cs typeface="Segoe UI" charset="0"/>
            </a:endParaRPr>
          </a:p>
        </p:txBody>
      </p:sp>
      <p:sp>
        <p:nvSpPr>
          <p:cNvPr id="166" name="Rectangle 165">
            <a:extLst>
              <a:ext uri="{FF2B5EF4-FFF2-40B4-BE49-F238E27FC236}">
                <a16:creationId xmlns:a16="http://schemas.microsoft.com/office/drawing/2014/main" id="{441BAA55-6F47-4BFC-B707-DB57DA16EB34}"/>
              </a:ext>
            </a:extLst>
          </p:cNvPr>
          <p:cNvSpPr/>
          <p:nvPr/>
        </p:nvSpPr>
        <p:spPr>
          <a:xfrm>
            <a:off x="1194393" y="3673936"/>
            <a:ext cx="934230" cy="424732"/>
          </a:xfrm>
          <a:prstGeom prst="rect">
            <a:avLst/>
          </a:prstGeom>
        </p:spPr>
        <p:txBody>
          <a:bodyPr wrap="square">
            <a:spAutoFit/>
          </a:bodyPr>
          <a:lstStyle/>
          <a:p>
            <a:pPr algn="ctr" defTabSz="913927" fontAlgn="base">
              <a:lnSpc>
                <a:spcPct val="90000"/>
              </a:lnSpc>
              <a:spcBef>
                <a:spcPct val="0"/>
              </a:spcBef>
              <a:spcAft>
                <a:spcPct val="0"/>
              </a:spcAft>
            </a:pPr>
            <a:r>
              <a:rPr lang="en-US" sz="1200">
                <a:solidFill>
                  <a:srgbClr val="FFFFFF"/>
                </a:solidFill>
                <a:cs typeface="Segoe UI Semibold" panose="020B0702040204020203" pitchFamily="34" charset="0"/>
              </a:rPr>
              <a:t>Containers</a:t>
            </a:r>
            <a:br>
              <a:rPr lang="en-US" sz="1200">
                <a:solidFill>
                  <a:srgbClr val="FFFFFF"/>
                </a:solidFill>
                <a:cs typeface="Segoe UI Semibold" panose="020B0702040204020203" pitchFamily="34" charset="0"/>
              </a:rPr>
            </a:br>
            <a:r>
              <a:rPr lang="en-US" sz="1200">
                <a:solidFill>
                  <a:srgbClr val="FFFFFF"/>
                </a:solidFill>
                <a:cs typeface="Segoe UI Semibold" panose="020B0702040204020203" pitchFamily="34" charset="0"/>
              </a:rPr>
              <a:t>101</a:t>
            </a:r>
          </a:p>
        </p:txBody>
      </p:sp>
      <p:sp>
        <p:nvSpPr>
          <p:cNvPr id="167" name="Rectangle 166">
            <a:extLst>
              <a:ext uri="{FF2B5EF4-FFF2-40B4-BE49-F238E27FC236}">
                <a16:creationId xmlns:a16="http://schemas.microsoft.com/office/drawing/2014/main" id="{B16BDCBD-B183-4BFD-A7C7-13B1643036A8}"/>
              </a:ext>
            </a:extLst>
          </p:cNvPr>
          <p:cNvSpPr/>
          <p:nvPr/>
        </p:nvSpPr>
        <p:spPr>
          <a:xfrm>
            <a:off x="2528913" y="4391845"/>
            <a:ext cx="124593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technology</a:t>
            </a:r>
          </a:p>
        </p:txBody>
      </p:sp>
      <p:sp>
        <p:nvSpPr>
          <p:cNvPr id="168" name="Rectangle 167">
            <a:extLst>
              <a:ext uri="{FF2B5EF4-FFF2-40B4-BE49-F238E27FC236}">
                <a16:creationId xmlns:a16="http://schemas.microsoft.com/office/drawing/2014/main" id="{E07A2D0C-F8A0-4196-BF99-7720AA3EBFD9}"/>
              </a:ext>
            </a:extLst>
          </p:cNvPr>
          <p:cNvSpPr/>
          <p:nvPr/>
        </p:nvSpPr>
        <p:spPr>
          <a:xfrm>
            <a:off x="1001904" y="5345981"/>
            <a:ext cx="1319208" cy="424732"/>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orchestration</a:t>
            </a:r>
          </a:p>
        </p:txBody>
      </p:sp>
      <p:sp>
        <p:nvSpPr>
          <p:cNvPr id="169" name="Rectangle 168">
            <a:extLst>
              <a:ext uri="{FF2B5EF4-FFF2-40B4-BE49-F238E27FC236}">
                <a16:creationId xmlns:a16="http://schemas.microsoft.com/office/drawing/2014/main" id="{0F89C1BD-42B3-425E-8428-7EB2740CCA71}"/>
              </a:ext>
            </a:extLst>
          </p:cNvPr>
          <p:cNvSpPr/>
          <p:nvPr/>
        </p:nvSpPr>
        <p:spPr>
          <a:xfrm>
            <a:off x="4075811" y="3441663"/>
            <a:ext cx="1156353"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Service (AKS)</a:t>
            </a:r>
          </a:p>
        </p:txBody>
      </p:sp>
      <p:sp>
        <p:nvSpPr>
          <p:cNvPr id="170" name="Rectangle 169">
            <a:extLst>
              <a:ext uri="{FF2B5EF4-FFF2-40B4-BE49-F238E27FC236}">
                <a16:creationId xmlns:a16="http://schemas.microsoft.com/office/drawing/2014/main" id="{9A407A78-F806-4448-9C8D-9F1FEA12A507}"/>
              </a:ext>
            </a:extLst>
          </p:cNvPr>
          <p:cNvSpPr/>
          <p:nvPr/>
        </p:nvSpPr>
        <p:spPr>
          <a:xfrm>
            <a:off x="3981114" y="5258738"/>
            <a:ext cx="1345747"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Container Instances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(ACI)</a:t>
            </a:r>
          </a:p>
        </p:txBody>
      </p:sp>
      <p:sp>
        <p:nvSpPr>
          <p:cNvPr id="171" name="Rectangle 170">
            <a:extLst>
              <a:ext uri="{FF2B5EF4-FFF2-40B4-BE49-F238E27FC236}">
                <a16:creationId xmlns:a16="http://schemas.microsoft.com/office/drawing/2014/main" id="{24C6212A-092C-4621-B6BD-327012C1DE2A}"/>
              </a:ext>
            </a:extLst>
          </p:cNvPr>
          <p:cNvSpPr/>
          <p:nvPr/>
        </p:nvSpPr>
        <p:spPr>
          <a:xfrm>
            <a:off x="5462555" y="2638258"/>
            <a:ext cx="1387078"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Azure </a:t>
            </a:r>
            <a:b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Container Registry</a:t>
            </a:r>
          </a:p>
        </p:txBody>
      </p:sp>
      <p:sp>
        <p:nvSpPr>
          <p:cNvPr id="172" name="Rectangle 171">
            <a:extLst>
              <a:ext uri="{FF2B5EF4-FFF2-40B4-BE49-F238E27FC236}">
                <a16:creationId xmlns:a16="http://schemas.microsoft.com/office/drawing/2014/main" id="{B4D74006-183A-4358-8752-32B75DBE09F7}"/>
              </a:ext>
            </a:extLst>
          </p:cNvPr>
          <p:cNvSpPr/>
          <p:nvPr/>
        </p:nvSpPr>
        <p:spPr>
          <a:xfrm>
            <a:off x="5566597" y="4394084"/>
            <a:ext cx="1178994" cy="590931"/>
          </a:xfrm>
          <a:prstGeom prst="rect">
            <a:avLst/>
          </a:prstGeom>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ea typeface="Segoe UI" charset="0"/>
                <a:cs typeface="Segoe UI Semibold" panose="020B0702040204020203" pitchFamily="34" charset="0"/>
              </a:rPr>
              <a:t>Open Service Broker for Azure (OSBA)</a:t>
            </a:r>
          </a:p>
        </p:txBody>
      </p:sp>
      <p:sp>
        <p:nvSpPr>
          <p:cNvPr id="173" name="Rectangle 172">
            <a:extLst>
              <a:ext uri="{FF2B5EF4-FFF2-40B4-BE49-F238E27FC236}">
                <a16:creationId xmlns:a16="http://schemas.microsoft.com/office/drawing/2014/main" id="{E78BB7E4-CD58-4AD8-A479-5B2F82ECD288}"/>
              </a:ext>
            </a:extLst>
          </p:cNvPr>
          <p:cNvSpPr/>
          <p:nvPr/>
        </p:nvSpPr>
        <p:spPr>
          <a:xfrm>
            <a:off x="7059514" y="3568277"/>
            <a:ext cx="122161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Release </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automation tools</a:t>
            </a:r>
          </a:p>
        </p:txBody>
      </p:sp>
      <p:sp>
        <p:nvSpPr>
          <p:cNvPr id="174" name="Rectangle 173">
            <a:extLst>
              <a:ext uri="{FF2B5EF4-FFF2-40B4-BE49-F238E27FC236}">
                <a16:creationId xmlns:a16="http://schemas.microsoft.com/office/drawing/2014/main" id="{4D448C63-486E-4B82-8D79-B2846AB19AE8}"/>
              </a:ext>
            </a:extLst>
          </p:cNvPr>
          <p:cNvSpPr/>
          <p:nvPr/>
        </p:nvSpPr>
        <p:spPr>
          <a:xfrm>
            <a:off x="8560198" y="2687919"/>
            <a:ext cx="1200219"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Open source community</a:t>
            </a:r>
          </a:p>
        </p:txBody>
      </p:sp>
      <p:sp>
        <p:nvSpPr>
          <p:cNvPr id="175" name="Rectangle 174">
            <a:extLst>
              <a:ext uri="{FF2B5EF4-FFF2-40B4-BE49-F238E27FC236}">
                <a16:creationId xmlns:a16="http://schemas.microsoft.com/office/drawing/2014/main" id="{3A9071DD-6334-4DCB-BEB1-ADBC5005B5D7}"/>
              </a:ext>
            </a:extLst>
          </p:cNvPr>
          <p:cNvSpPr/>
          <p:nvPr/>
        </p:nvSpPr>
        <p:spPr>
          <a:xfrm>
            <a:off x="8601806" y="4448111"/>
            <a:ext cx="1117002" cy="590931"/>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solidFill>
                  <a:srgbClr val="FFFFFF"/>
                </a:solidFill>
                <a:ea typeface="Segoe UI" charset="0"/>
                <a:cs typeface="Segoe UI Semibold" panose="020B0702040204020203" pitchFamily="34" charset="0"/>
              </a:rPr>
              <a:t>Customer success</a:t>
            </a:r>
            <a:br>
              <a:rPr lang="en-US" sz="1200">
                <a:solidFill>
                  <a:srgbClr val="FFFFFF"/>
                </a:solidFill>
                <a:ea typeface="Segoe UI" charset="0"/>
                <a:cs typeface="Segoe UI Semibold" panose="020B0702040204020203" pitchFamily="34" charset="0"/>
              </a:rPr>
            </a:br>
            <a:r>
              <a:rPr lang="en-US" sz="1200">
                <a:solidFill>
                  <a:srgbClr val="FFFFFF"/>
                </a:solidFill>
                <a:ea typeface="Segoe UI" charset="0"/>
                <a:cs typeface="Segoe UI Semibold" panose="020B0702040204020203" pitchFamily="34" charset="0"/>
              </a:rPr>
              <a:t>stories</a:t>
            </a:r>
          </a:p>
        </p:txBody>
      </p:sp>
      <p:sp>
        <p:nvSpPr>
          <p:cNvPr id="26" name="Hexagon 25">
            <a:extLst>
              <a:ext uri="{FF2B5EF4-FFF2-40B4-BE49-F238E27FC236}">
                <a16:creationId xmlns:a16="http://schemas.microsoft.com/office/drawing/2014/main" id="{D1A5FEC3-4367-4B6A-8A99-70782FEADC1E}"/>
              </a:ext>
            </a:extLst>
          </p:cNvPr>
          <p:cNvSpPr/>
          <p:nvPr/>
        </p:nvSpPr>
        <p:spPr bwMode="auto">
          <a:xfrm>
            <a:off x="9895784" y="2832783"/>
            <a:ext cx="1657931" cy="1429252"/>
          </a:xfrm>
          <a:prstGeom prst="hexagon">
            <a:avLst>
              <a:gd name="adj" fmla="val 28624"/>
              <a:gd name="vf" fmla="val 115470"/>
            </a:avLst>
          </a:prstGeom>
          <a:solidFill>
            <a:schemeClr val="bg1">
              <a:alpha val="85000"/>
            </a:schemeClr>
          </a:solidFill>
          <a:ln w="28575">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582676" rIns="0" bIns="396000"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176" b="1">
              <a:solidFill>
                <a:srgbClr val="FFFFFF"/>
              </a:solidFill>
              <a:latin typeface="Segoe UI" charset="0"/>
              <a:cs typeface="Segoe UI" charset="0"/>
            </a:endParaRPr>
          </a:p>
        </p:txBody>
      </p:sp>
      <p:sp>
        <p:nvSpPr>
          <p:cNvPr id="27" name="Rectangle 26">
            <a:extLst>
              <a:ext uri="{FF2B5EF4-FFF2-40B4-BE49-F238E27FC236}">
                <a16:creationId xmlns:a16="http://schemas.microsoft.com/office/drawing/2014/main" id="{1AC5085D-E3D5-4017-AD3B-8907C10E531D}"/>
              </a:ext>
            </a:extLst>
          </p:cNvPr>
          <p:cNvSpPr/>
          <p:nvPr/>
        </p:nvSpPr>
        <p:spPr>
          <a:xfrm>
            <a:off x="10164160" y="3618285"/>
            <a:ext cx="1121178" cy="424732"/>
          </a:xfrm>
          <a:prstGeom prst="rect">
            <a:avLst/>
          </a:prstGeom>
        </p:spPr>
        <p:txBody>
          <a:bodyPr wrap="square">
            <a:spAutoFit/>
          </a:bodyPr>
          <a:lstStyle/>
          <a:p>
            <a:pPr lvl="0" algn="ctr" defTabSz="913927" fontAlgn="base">
              <a:lnSpc>
                <a:spcPct val="90000"/>
              </a:lnSpc>
              <a:spcBef>
                <a:spcPct val="0"/>
              </a:spcBef>
              <a:spcAft>
                <a:spcPct val="0"/>
              </a:spcAft>
              <a:defRPr/>
            </a:pPr>
            <a:r>
              <a:rPr lang="en-US" sz="1200">
                <a:latin typeface="Segoe UI Semibold" panose="020B0702040204020203" pitchFamily="34" charset="0"/>
                <a:cs typeface="Segoe UI Semibold" panose="020B0702040204020203" pitchFamily="34" charset="0"/>
              </a:rPr>
              <a:t>Getting started</a:t>
            </a:r>
          </a:p>
        </p:txBody>
      </p:sp>
      <p:grpSp>
        <p:nvGrpSpPr>
          <p:cNvPr id="28" name="Group 27">
            <a:extLst>
              <a:ext uri="{FF2B5EF4-FFF2-40B4-BE49-F238E27FC236}">
                <a16:creationId xmlns:a16="http://schemas.microsoft.com/office/drawing/2014/main" id="{CDF2DF3C-CFA6-4E2B-8057-CF61E9A069CE}"/>
              </a:ext>
            </a:extLst>
          </p:cNvPr>
          <p:cNvGrpSpPr/>
          <p:nvPr/>
        </p:nvGrpSpPr>
        <p:grpSpPr>
          <a:xfrm>
            <a:off x="1457245" y="3117016"/>
            <a:ext cx="408527" cy="450258"/>
            <a:chOff x="848773" y="3063002"/>
            <a:chExt cx="885825" cy="976313"/>
          </a:xfrm>
        </p:grpSpPr>
        <p:sp>
          <p:nvSpPr>
            <p:cNvPr id="29" name="Freeform: Shape 28">
              <a:extLst>
                <a:ext uri="{FF2B5EF4-FFF2-40B4-BE49-F238E27FC236}">
                  <a16:creationId xmlns:a16="http://schemas.microsoft.com/office/drawing/2014/main" id="{7E36D1A0-A7F8-476A-A1DA-DBEB028DBB67}"/>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9525" cap="rnd">
              <a:solidFill>
                <a:schemeClr val="bg1"/>
              </a:solidFill>
              <a:prstDash val="solid"/>
              <a:round/>
            </a:ln>
          </p:spPr>
          <p:txBody>
            <a:bodyPr/>
            <a:lstStyle/>
            <a:p>
              <a:endParaRPr lang="en-US"/>
            </a:p>
          </p:txBody>
        </p:sp>
        <p:sp>
          <p:nvSpPr>
            <p:cNvPr id="30" name="Freeform: Shape 29">
              <a:extLst>
                <a:ext uri="{FF2B5EF4-FFF2-40B4-BE49-F238E27FC236}">
                  <a16:creationId xmlns:a16="http://schemas.microsoft.com/office/drawing/2014/main" id="{CB4820E6-E383-499D-A0B3-C4DF29BE5FE8}"/>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9525" cap="rnd">
              <a:solidFill>
                <a:schemeClr val="bg1"/>
              </a:solidFill>
              <a:prstDash val="solid"/>
              <a:round/>
            </a:ln>
          </p:spPr>
          <p:txBody>
            <a:bodyPr/>
            <a:lstStyle/>
            <a:p>
              <a:endParaRPr lang="en-US"/>
            </a:p>
          </p:txBody>
        </p:sp>
        <p:sp>
          <p:nvSpPr>
            <p:cNvPr id="31" name="Freeform: Shape 30">
              <a:extLst>
                <a:ext uri="{FF2B5EF4-FFF2-40B4-BE49-F238E27FC236}">
                  <a16:creationId xmlns:a16="http://schemas.microsoft.com/office/drawing/2014/main" id="{BBB7E6C2-2D23-41D6-81C0-F02C986AD0D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9525" cap="rnd">
              <a:solidFill>
                <a:schemeClr val="bg1"/>
              </a:solidFill>
              <a:prstDash val="solid"/>
              <a:round/>
            </a:ln>
          </p:spPr>
          <p:txBody>
            <a:bodyPr/>
            <a:lstStyle/>
            <a:p>
              <a:endParaRPr lang="en-US"/>
            </a:p>
          </p:txBody>
        </p:sp>
      </p:grpSp>
      <p:pic>
        <p:nvPicPr>
          <p:cNvPr id="32" name="Picture 31">
            <a:extLst>
              <a:ext uri="{FF2B5EF4-FFF2-40B4-BE49-F238E27FC236}">
                <a16:creationId xmlns:a16="http://schemas.microsoft.com/office/drawing/2014/main" id="{5E4E2200-9BE1-4470-B097-3C3FDE8AD563}"/>
              </a:ext>
            </a:extLst>
          </p:cNvPr>
          <p:cNvPicPr>
            <a:picLocks noChangeAspect="1"/>
          </p:cNvPicPr>
          <p:nvPr/>
        </p:nvPicPr>
        <p:blipFill>
          <a:blip r:embed="rId4" cstate="print">
            <a:clrChange>
              <a:clrFrom>
                <a:srgbClr val="326DE6"/>
              </a:clrFrom>
              <a:clrTo>
                <a:srgbClr val="326DE6">
                  <a:alpha val="0"/>
                </a:srgbClr>
              </a:clrTo>
            </a:clrChange>
            <a:extLst>
              <a:ext uri="{28A0092B-C50C-407E-A947-70E740481C1C}">
                <a14:useLocalDpi xmlns:a14="http://schemas.microsoft.com/office/drawing/2010/main"/>
              </a:ext>
            </a:extLst>
          </a:blip>
          <a:stretch>
            <a:fillRect/>
          </a:stretch>
        </p:blipFill>
        <p:spPr>
          <a:xfrm>
            <a:off x="1417660" y="4795193"/>
            <a:ext cx="487697" cy="487697"/>
          </a:xfrm>
          <a:prstGeom prst="rect">
            <a:avLst/>
          </a:prstGeom>
        </p:spPr>
      </p:pic>
      <p:grpSp>
        <p:nvGrpSpPr>
          <p:cNvPr id="33" name="Group 32">
            <a:extLst>
              <a:ext uri="{FF2B5EF4-FFF2-40B4-BE49-F238E27FC236}">
                <a16:creationId xmlns:a16="http://schemas.microsoft.com/office/drawing/2014/main" id="{7ECD2AE6-63D5-47E4-82AD-818F021424C7}"/>
              </a:ext>
            </a:extLst>
          </p:cNvPr>
          <p:cNvGrpSpPr/>
          <p:nvPr/>
        </p:nvGrpSpPr>
        <p:grpSpPr>
          <a:xfrm>
            <a:off x="4442682" y="3011609"/>
            <a:ext cx="422610" cy="407900"/>
            <a:chOff x="2087023" y="3063002"/>
            <a:chExt cx="1012508" cy="977265"/>
          </a:xfrm>
        </p:grpSpPr>
        <p:sp>
          <p:nvSpPr>
            <p:cNvPr id="34" name="Freeform: Shape 33">
              <a:extLst>
                <a:ext uri="{FF2B5EF4-FFF2-40B4-BE49-F238E27FC236}">
                  <a16:creationId xmlns:a16="http://schemas.microsoft.com/office/drawing/2014/main" id="{08111894-6836-4AAE-88E1-E7218735B743}"/>
                </a:ext>
              </a:extLst>
            </p:cNvPr>
            <p:cNvSpPr/>
            <p:nvPr/>
          </p:nvSpPr>
          <p:spPr>
            <a:xfrm>
              <a:off x="2626138"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5" name="Freeform: Shape 34">
              <a:extLst>
                <a:ext uri="{FF2B5EF4-FFF2-40B4-BE49-F238E27FC236}">
                  <a16:creationId xmlns:a16="http://schemas.microsoft.com/office/drawing/2014/main" id="{3931883A-8CB0-482C-8C9D-141210680F86}"/>
                </a:ext>
              </a:extLst>
            </p:cNvPr>
            <p:cNvSpPr/>
            <p:nvPr/>
          </p:nvSpPr>
          <p:spPr>
            <a:xfrm>
              <a:off x="2626138"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6" name="Freeform: Shape 35">
              <a:extLst>
                <a:ext uri="{FF2B5EF4-FFF2-40B4-BE49-F238E27FC236}">
                  <a16:creationId xmlns:a16="http://schemas.microsoft.com/office/drawing/2014/main" id="{AE3EAEB3-A0D0-4C03-ACC2-2FF7770AF4F9}"/>
                </a:ext>
              </a:extLst>
            </p:cNvPr>
            <p:cNvSpPr/>
            <p:nvPr/>
          </p:nvSpPr>
          <p:spPr>
            <a:xfrm>
              <a:off x="2760441"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37" name="Freeform: Shape 36">
              <a:extLst>
                <a:ext uri="{FF2B5EF4-FFF2-40B4-BE49-F238E27FC236}">
                  <a16:creationId xmlns:a16="http://schemas.microsoft.com/office/drawing/2014/main" id="{BC0850B1-4F41-43B2-B3B3-2DA44C03A716}"/>
                </a:ext>
              </a:extLst>
            </p:cNvPr>
            <p:cNvSpPr/>
            <p:nvPr/>
          </p:nvSpPr>
          <p:spPr>
            <a:xfrm>
              <a:off x="2272761" y="306300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38" name="Freeform: Shape 37">
              <a:extLst>
                <a:ext uri="{FF2B5EF4-FFF2-40B4-BE49-F238E27FC236}">
                  <a16:creationId xmlns:a16="http://schemas.microsoft.com/office/drawing/2014/main" id="{A2BFDFD8-E24F-4C60-BC82-35D32AC67898}"/>
                </a:ext>
              </a:extLst>
            </p:cNvPr>
            <p:cNvSpPr/>
            <p:nvPr/>
          </p:nvSpPr>
          <p:spPr>
            <a:xfrm>
              <a:off x="2272761" y="3137297"/>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9525" cap="rnd">
              <a:solidFill>
                <a:schemeClr val="bg1"/>
              </a:solidFill>
              <a:prstDash val="solid"/>
              <a:round/>
            </a:ln>
          </p:spPr>
          <p:txBody>
            <a:bodyPr/>
            <a:lstStyle/>
            <a:p>
              <a:endParaRPr lang="en-US"/>
            </a:p>
          </p:txBody>
        </p:sp>
        <p:sp>
          <p:nvSpPr>
            <p:cNvPr id="39" name="Freeform: Shape 38">
              <a:extLst>
                <a:ext uri="{FF2B5EF4-FFF2-40B4-BE49-F238E27FC236}">
                  <a16:creationId xmlns:a16="http://schemas.microsoft.com/office/drawing/2014/main" id="{1A39A984-63BB-42D5-BDE2-3862BB2603AF}"/>
                </a:ext>
              </a:extLst>
            </p:cNvPr>
            <p:cNvSpPr/>
            <p:nvPr/>
          </p:nvSpPr>
          <p:spPr>
            <a:xfrm>
              <a:off x="2407063" y="3137297"/>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9525" cap="rnd">
              <a:solidFill>
                <a:schemeClr val="bg1"/>
              </a:solidFill>
              <a:prstDash val="solid"/>
              <a:round/>
            </a:ln>
          </p:spPr>
          <p:txBody>
            <a:bodyPr/>
            <a:lstStyle/>
            <a:p>
              <a:endParaRPr lang="en-US"/>
            </a:p>
          </p:txBody>
        </p:sp>
        <p:sp>
          <p:nvSpPr>
            <p:cNvPr id="42" name="Freeform: Shape 41">
              <a:extLst>
                <a:ext uri="{FF2B5EF4-FFF2-40B4-BE49-F238E27FC236}">
                  <a16:creationId xmlns:a16="http://schemas.microsoft.com/office/drawing/2014/main" id="{7B904FA7-9E78-456A-99B3-2147E75CAD88}"/>
                </a:ext>
              </a:extLst>
            </p:cNvPr>
            <p:cNvSpPr/>
            <p:nvPr/>
          </p:nvSpPr>
          <p:spPr>
            <a:xfrm>
              <a:off x="2793778" y="3383995"/>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3" name="Freeform: Shape 42">
              <a:extLst>
                <a:ext uri="{FF2B5EF4-FFF2-40B4-BE49-F238E27FC236}">
                  <a16:creationId xmlns:a16="http://schemas.microsoft.com/office/drawing/2014/main" id="{0687C8F4-B837-40A5-865A-8DE977EB0898}"/>
                </a:ext>
              </a:extLst>
            </p:cNvPr>
            <p:cNvSpPr/>
            <p:nvPr/>
          </p:nvSpPr>
          <p:spPr>
            <a:xfrm>
              <a:off x="2793778"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4" name="Freeform: Shape 43">
              <a:extLst>
                <a:ext uri="{FF2B5EF4-FFF2-40B4-BE49-F238E27FC236}">
                  <a16:creationId xmlns:a16="http://schemas.microsoft.com/office/drawing/2014/main" id="{75A2115B-C434-4005-9945-C726A49D9618}"/>
                </a:ext>
              </a:extLst>
            </p:cNvPr>
            <p:cNvSpPr/>
            <p:nvPr/>
          </p:nvSpPr>
          <p:spPr>
            <a:xfrm>
              <a:off x="2928081" y="3458290"/>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5" name="Freeform: Shape 44">
              <a:extLst>
                <a:ext uri="{FF2B5EF4-FFF2-40B4-BE49-F238E27FC236}">
                  <a16:creationId xmlns:a16="http://schemas.microsoft.com/office/drawing/2014/main" id="{C57AAA80-7A24-4D40-B82C-FCDAD565992C}"/>
                </a:ext>
              </a:extLst>
            </p:cNvPr>
            <p:cNvSpPr/>
            <p:nvPr/>
          </p:nvSpPr>
          <p:spPr>
            <a:xfrm>
              <a:off x="2087023" y="3379232"/>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6" name="Freeform: Shape 45">
              <a:extLst>
                <a:ext uri="{FF2B5EF4-FFF2-40B4-BE49-F238E27FC236}">
                  <a16:creationId xmlns:a16="http://schemas.microsoft.com/office/drawing/2014/main" id="{3F9A4B92-6955-42DE-B3AA-6B3705293A38}"/>
                </a:ext>
              </a:extLst>
            </p:cNvPr>
            <p:cNvSpPr/>
            <p:nvPr/>
          </p:nvSpPr>
          <p:spPr>
            <a:xfrm>
              <a:off x="2087023" y="345352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47" name="Freeform: Shape 46">
              <a:extLst>
                <a:ext uri="{FF2B5EF4-FFF2-40B4-BE49-F238E27FC236}">
                  <a16:creationId xmlns:a16="http://schemas.microsoft.com/office/drawing/2014/main" id="{C9FC2870-B311-4680-B1CB-6C44026EBC27}"/>
                </a:ext>
              </a:extLst>
            </p:cNvPr>
            <p:cNvSpPr/>
            <p:nvPr/>
          </p:nvSpPr>
          <p:spPr>
            <a:xfrm>
              <a:off x="2221326" y="3453527"/>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9525" cap="rnd">
              <a:solidFill>
                <a:schemeClr val="bg1"/>
              </a:solidFill>
              <a:prstDash val="solid"/>
              <a:round/>
            </a:ln>
          </p:spPr>
          <p:txBody>
            <a:bodyPr/>
            <a:lstStyle/>
            <a:p>
              <a:endParaRPr lang="en-US"/>
            </a:p>
          </p:txBody>
        </p:sp>
        <p:sp>
          <p:nvSpPr>
            <p:cNvPr id="48" name="Freeform: Shape 47">
              <a:extLst>
                <a:ext uri="{FF2B5EF4-FFF2-40B4-BE49-F238E27FC236}">
                  <a16:creationId xmlns:a16="http://schemas.microsoft.com/office/drawing/2014/main" id="{23C5F97A-8666-41CD-A652-75BA0F16ABCA}"/>
                </a:ext>
              </a:extLst>
            </p:cNvPr>
            <p:cNvSpPr/>
            <p:nvPr/>
          </p:nvSpPr>
          <p:spPr>
            <a:xfrm>
              <a:off x="226037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49" name="Freeform: Shape 48">
              <a:extLst>
                <a:ext uri="{FF2B5EF4-FFF2-40B4-BE49-F238E27FC236}">
                  <a16:creationId xmlns:a16="http://schemas.microsoft.com/office/drawing/2014/main" id="{44D75FA7-0532-4BE2-85A5-F3C344357283}"/>
                </a:ext>
              </a:extLst>
            </p:cNvPr>
            <p:cNvSpPr/>
            <p:nvPr/>
          </p:nvSpPr>
          <p:spPr>
            <a:xfrm>
              <a:off x="226037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0" name="Freeform: Shape 49">
              <a:extLst>
                <a:ext uri="{FF2B5EF4-FFF2-40B4-BE49-F238E27FC236}">
                  <a16:creationId xmlns:a16="http://schemas.microsoft.com/office/drawing/2014/main" id="{689CC85E-9381-42C2-A746-BB117770E549}"/>
                </a:ext>
              </a:extLst>
            </p:cNvPr>
            <p:cNvSpPr/>
            <p:nvPr/>
          </p:nvSpPr>
          <p:spPr>
            <a:xfrm>
              <a:off x="239468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1" name="Freeform: Shape 50">
              <a:extLst>
                <a:ext uri="{FF2B5EF4-FFF2-40B4-BE49-F238E27FC236}">
                  <a16:creationId xmlns:a16="http://schemas.microsoft.com/office/drawing/2014/main" id="{086D6B33-5D31-4104-AA4C-F9CFFCEE2925}"/>
                </a:ext>
              </a:extLst>
            </p:cNvPr>
            <p:cNvSpPr/>
            <p:nvPr/>
          </p:nvSpPr>
          <p:spPr>
            <a:xfrm>
              <a:off x="2626138" y="3699272"/>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52" name="Freeform: Shape 51">
              <a:extLst>
                <a:ext uri="{FF2B5EF4-FFF2-40B4-BE49-F238E27FC236}">
                  <a16:creationId xmlns:a16="http://schemas.microsoft.com/office/drawing/2014/main" id="{FDB35D87-BC8A-4AB3-9D42-0C26EE2FD39E}"/>
                </a:ext>
              </a:extLst>
            </p:cNvPr>
            <p:cNvSpPr/>
            <p:nvPr/>
          </p:nvSpPr>
          <p:spPr>
            <a:xfrm>
              <a:off x="2626138" y="3773567"/>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53" name="Freeform: Shape 52">
              <a:extLst>
                <a:ext uri="{FF2B5EF4-FFF2-40B4-BE49-F238E27FC236}">
                  <a16:creationId xmlns:a16="http://schemas.microsoft.com/office/drawing/2014/main" id="{CE09C715-E4E2-421A-B395-D776D7C48DE4}"/>
                </a:ext>
              </a:extLst>
            </p:cNvPr>
            <p:cNvSpPr/>
            <p:nvPr/>
          </p:nvSpPr>
          <p:spPr>
            <a:xfrm>
              <a:off x="2760441" y="3773567"/>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54" name="Freeform: Shape 53">
              <a:extLst>
                <a:ext uri="{FF2B5EF4-FFF2-40B4-BE49-F238E27FC236}">
                  <a16:creationId xmlns:a16="http://schemas.microsoft.com/office/drawing/2014/main" id="{2554675C-95B6-4666-B996-C7981F41B103}"/>
                </a:ext>
              </a:extLst>
            </p:cNvPr>
            <p:cNvSpPr/>
            <p:nvPr/>
          </p:nvSpPr>
          <p:spPr>
            <a:xfrm>
              <a:off x="2440401" y="3383995"/>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55" name="Freeform: Shape 54">
              <a:extLst>
                <a:ext uri="{FF2B5EF4-FFF2-40B4-BE49-F238E27FC236}">
                  <a16:creationId xmlns:a16="http://schemas.microsoft.com/office/drawing/2014/main" id="{07C517D7-45A0-45A1-8887-21C6F362EA8E}"/>
                </a:ext>
              </a:extLst>
            </p:cNvPr>
            <p:cNvSpPr/>
            <p:nvPr/>
          </p:nvSpPr>
          <p:spPr>
            <a:xfrm>
              <a:off x="2440401" y="3458290"/>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56" name="Freeform: Shape 55">
              <a:extLst>
                <a:ext uri="{FF2B5EF4-FFF2-40B4-BE49-F238E27FC236}">
                  <a16:creationId xmlns:a16="http://schemas.microsoft.com/office/drawing/2014/main" id="{C67D81D4-DA2F-49F1-8BAF-AAFCC10CCBDC}"/>
                </a:ext>
              </a:extLst>
            </p:cNvPr>
            <p:cNvSpPr/>
            <p:nvPr/>
          </p:nvSpPr>
          <p:spPr>
            <a:xfrm>
              <a:off x="2574703" y="3458290"/>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2" name="Group 1">
            <a:extLst>
              <a:ext uri="{FF2B5EF4-FFF2-40B4-BE49-F238E27FC236}">
                <a16:creationId xmlns:a16="http://schemas.microsoft.com/office/drawing/2014/main" id="{2DAE17AC-B6B1-45FC-A02D-D725131FB312}"/>
              </a:ext>
            </a:extLst>
          </p:cNvPr>
          <p:cNvGrpSpPr/>
          <p:nvPr/>
        </p:nvGrpSpPr>
        <p:grpSpPr>
          <a:xfrm>
            <a:off x="2917109" y="3882869"/>
            <a:ext cx="469545" cy="458888"/>
            <a:chOff x="6793747" y="-797512"/>
            <a:chExt cx="671513" cy="656272"/>
          </a:xfrm>
        </p:grpSpPr>
        <p:sp>
          <p:nvSpPr>
            <p:cNvPr id="70" name="Freeform: Shape 69">
              <a:extLst>
                <a:ext uri="{FF2B5EF4-FFF2-40B4-BE49-F238E27FC236}">
                  <a16:creationId xmlns:a16="http://schemas.microsoft.com/office/drawing/2014/main" id="{D5146AD6-317D-4B77-B12D-47D67A8107DB}"/>
                </a:ext>
              </a:extLst>
            </p:cNvPr>
            <p:cNvSpPr/>
            <p:nvPr/>
          </p:nvSpPr>
          <p:spPr>
            <a:xfrm>
              <a:off x="679374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1" name="Freeform: Shape 70">
              <a:extLst>
                <a:ext uri="{FF2B5EF4-FFF2-40B4-BE49-F238E27FC236}">
                  <a16:creationId xmlns:a16="http://schemas.microsoft.com/office/drawing/2014/main" id="{72CF3E64-B385-4793-B1BB-29F2BCB6E980}"/>
                </a:ext>
              </a:extLst>
            </p:cNvPr>
            <p:cNvSpPr/>
            <p:nvPr/>
          </p:nvSpPr>
          <p:spPr>
            <a:xfrm>
              <a:off x="679374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2" name="Freeform: Shape 71">
              <a:extLst>
                <a:ext uri="{FF2B5EF4-FFF2-40B4-BE49-F238E27FC236}">
                  <a16:creationId xmlns:a16="http://schemas.microsoft.com/office/drawing/2014/main" id="{181A41D8-2D56-4ECB-BC49-1F525D734C12}"/>
                </a:ext>
              </a:extLst>
            </p:cNvPr>
            <p:cNvSpPr/>
            <p:nvPr/>
          </p:nvSpPr>
          <p:spPr>
            <a:xfrm>
              <a:off x="692805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3" name="Freeform: Shape 72">
              <a:extLst>
                <a:ext uri="{FF2B5EF4-FFF2-40B4-BE49-F238E27FC236}">
                  <a16:creationId xmlns:a16="http://schemas.microsoft.com/office/drawing/2014/main" id="{AF61624F-E6BE-47A0-915B-3CF010E4E591}"/>
                </a:ext>
              </a:extLst>
            </p:cNvPr>
            <p:cNvSpPr/>
            <p:nvPr/>
          </p:nvSpPr>
          <p:spPr>
            <a:xfrm>
              <a:off x="7159507" y="-482235"/>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9525" cap="rnd">
              <a:solidFill>
                <a:schemeClr val="bg1"/>
              </a:solidFill>
              <a:prstDash val="solid"/>
              <a:round/>
            </a:ln>
          </p:spPr>
          <p:txBody>
            <a:bodyPr/>
            <a:lstStyle/>
            <a:p>
              <a:endParaRPr lang="en-US"/>
            </a:p>
          </p:txBody>
        </p:sp>
        <p:sp>
          <p:nvSpPr>
            <p:cNvPr id="74" name="Freeform: Shape 73">
              <a:extLst>
                <a:ext uri="{FF2B5EF4-FFF2-40B4-BE49-F238E27FC236}">
                  <a16:creationId xmlns:a16="http://schemas.microsoft.com/office/drawing/2014/main" id="{D054C37B-872C-4078-930E-BCEE29C525B4}"/>
                </a:ext>
              </a:extLst>
            </p:cNvPr>
            <p:cNvSpPr/>
            <p:nvPr/>
          </p:nvSpPr>
          <p:spPr>
            <a:xfrm>
              <a:off x="7159507" y="-407940"/>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9525" cap="rnd">
              <a:solidFill>
                <a:schemeClr val="bg1"/>
              </a:solidFill>
              <a:prstDash val="solid"/>
              <a:round/>
            </a:ln>
          </p:spPr>
          <p:txBody>
            <a:bodyPr/>
            <a:lstStyle/>
            <a:p>
              <a:endParaRPr lang="en-US"/>
            </a:p>
          </p:txBody>
        </p:sp>
        <p:sp>
          <p:nvSpPr>
            <p:cNvPr id="75" name="Freeform: Shape 74">
              <a:extLst>
                <a:ext uri="{FF2B5EF4-FFF2-40B4-BE49-F238E27FC236}">
                  <a16:creationId xmlns:a16="http://schemas.microsoft.com/office/drawing/2014/main" id="{41B3E804-1C51-41C7-8C4E-6AF691E2CCDF}"/>
                </a:ext>
              </a:extLst>
            </p:cNvPr>
            <p:cNvSpPr/>
            <p:nvPr/>
          </p:nvSpPr>
          <p:spPr>
            <a:xfrm>
              <a:off x="7293810" y="-407940"/>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9525" cap="rnd">
              <a:solidFill>
                <a:schemeClr val="bg1"/>
              </a:solidFill>
              <a:prstDash val="solid"/>
              <a:round/>
            </a:ln>
          </p:spPr>
          <p:txBody>
            <a:bodyPr/>
            <a:lstStyle/>
            <a:p>
              <a:endParaRPr lang="en-US"/>
            </a:p>
          </p:txBody>
        </p:sp>
        <p:sp>
          <p:nvSpPr>
            <p:cNvPr id="76" name="Freeform: Shape 75">
              <a:extLst>
                <a:ext uri="{FF2B5EF4-FFF2-40B4-BE49-F238E27FC236}">
                  <a16:creationId xmlns:a16="http://schemas.microsoft.com/office/drawing/2014/main" id="{D617A69B-4A09-44A6-80F3-C4E04AD255F9}"/>
                </a:ext>
              </a:extLst>
            </p:cNvPr>
            <p:cNvSpPr/>
            <p:nvPr/>
          </p:nvSpPr>
          <p:spPr>
            <a:xfrm>
              <a:off x="6973770" y="-797512"/>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9525" cap="rnd">
              <a:solidFill>
                <a:schemeClr val="bg1"/>
              </a:solidFill>
              <a:prstDash val="solid"/>
              <a:round/>
            </a:ln>
          </p:spPr>
          <p:txBody>
            <a:bodyPr/>
            <a:lstStyle/>
            <a:p>
              <a:endParaRPr lang="en-US"/>
            </a:p>
          </p:txBody>
        </p:sp>
        <p:sp>
          <p:nvSpPr>
            <p:cNvPr id="77" name="Freeform: Shape 76">
              <a:extLst>
                <a:ext uri="{FF2B5EF4-FFF2-40B4-BE49-F238E27FC236}">
                  <a16:creationId xmlns:a16="http://schemas.microsoft.com/office/drawing/2014/main" id="{4C799E3C-6217-41CE-B780-4598D567991F}"/>
                </a:ext>
              </a:extLst>
            </p:cNvPr>
            <p:cNvSpPr/>
            <p:nvPr/>
          </p:nvSpPr>
          <p:spPr>
            <a:xfrm>
              <a:off x="6973770" y="-723217"/>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9525" cap="rnd">
              <a:solidFill>
                <a:schemeClr val="bg1"/>
              </a:solidFill>
              <a:prstDash val="solid"/>
              <a:round/>
            </a:ln>
          </p:spPr>
          <p:txBody>
            <a:bodyPr/>
            <a:lstStyle/>
            <a:p>
              <a:endParaRPr lang="en-US"/>
            </a:p>
          </p:txBody>
        </p:sp>
        <p:sp>
          <p:nvSpPr>
            <p:cNvPr id="78" name="Freeform: Shape 77">
              <a:extLst>
                <a:ext uri="{FF2B5EF4-FFF2-40B4-BE49-F238E27FC236}">
                  <a16:creationId xmlns:a16="http://schemas.microsoft.com/office/drawing/2014/main" id="{E02C6B88-072F-448F-86A6-97B15A4691FD}"/>
                </a:ext>
              </a:extLst>
            </p:cNvPr>
            <p:cNvSpPr/>
            <p:nvPr/>
          </p:nvSpPr>
          <p:spPr>
            <a:xfrm>
              <a:off x="7108072" y="-723217"/>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9525" cap="rnd">
              <a:solidFill>
                <a:schemeClr val="bg1"/>
              </a:solidFill>
              <a:prstDash val="solid"/>
              <a:round/>
            </a:ln>
          </p:spPr>
          <p:txBody>
            <a:bodyPr/>
            <a:lstStyle/>
            <a:p>
              <a:endParaRPr lang="en-US"/>
            </a:p>
          </p:txBody>
        </p:sp>
      </p:grpSp>
      <p:grpSp>
        <p:nvGrpSpPr>
          <p:cNvPr id="79" name="Group 78">
            <a:extLst>
              <a:ext uri="{FF2B5EF4-FFF2-40B4-BE49-F238E27FC236}">
                <a16:creationId xmlns:a16="http://schemas.microsoft.com/office/drawing/2014/main" id="{61B173DB-2563-490E-9139-FE74248EABFE}"/>
              </a:ext>
            </a:extLst>
          </p:cNvPr>
          <p:cNvGrpSpPr/>
          <p:nvPr/>
        </p:nvGrpSpPr>
        <p:grpSpPr>
          <a:xfrm>
            <a:off x="4430573" y="4777474"/>
            <a:ext cx="446829" cy="396319"/>
            <a:chOff x="2878931" y="2940843"/>
            <a:chExt cx="1095375" cy="971550"/>
          </a:xfrm>
          <a:solidFill>
            <a:srgbClr val="1B3C6E"/>
          </a:solidFill>
        </p:grpSpPr>
        <p:sp>
          <p:nvSpPr>
            <p:cNvPr id="80" name="Freeform: Shape 79">
              <a:extLst>
                <a:ext uri="{FF2B5EF4-FFF2-40B4-BE49-F238E27FC236}">
                  <a16:creationId xmlns:a16="http://schemas.microsoft.com/office/drawing/2014/main" id="{FE35805E-F321-4D46-B78D-5BAF509986D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81" name="Freeform: Shape 80">
              <a:extLst>
                <a:ext uri="{FF2B5EF4-FFF2-40B4-BE49-F238E27FC236}">
                  <a16:creationId xmlns:a16="http://schemas.microsoft.com/office/drawing/2014/main" id="{78BE2ECD-9E67-4A5A-9C7E-3A2DC8367037}"/>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grpFill/>
            <a:ln w="9525" cap="rnd">
              <a:solidFill>
                <a:schemeClr val="bg1"/>
              </a:solidFill>
              <a:prstDash val="solid"/>
              <a:round/>
            </a:ln>
          </p:spPr>
          <p:txBody>
            <a:bodyPr/>
            <a:lstStyle/>
            <a:p>
              <a:endParaRPr lang="en-US"/>
            </a:p>
          </p:txBody>
        </p:sp>
        <p:sp>
          <p:nvSpPr>
            <p:cNvPr id="82" name="Freeform: Shape 81">
              <a:extLst>
                <a:ext uri="{FF2B5EF4-FFF2-40B4-BE49-F238E27FC236}">
                  <a16:creationId xmlns:a16="http://schemas.microsoft.com/office/drawing/2014/main" id="{53CDA35B-C14B-43E5-9C14-4DD947A7FAA2}"/>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83" name="Freeform: Shape 82">
              <a:extLst>
                <a:ext uri="{FF2B5EF4-FFF2-40B4-BE49-F238E27FC236}">
                  <a16:creationId xmlns:a16="http://schemas.microsoft.com/office/drawing/2014/main" id="{8AF68C41-385C-42CD-B7F3-C25390348389}"/>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grpFill/>
            <a:ln w="9525" cap="rnd">
              <a:solidFill>
                <a:schemeClr val="bg1"/>
              </a:solidFill>
              <a:prstDash val="solid"/>
              <a:round/>
            </a:ln>
          </p:spPr>
          <p:txBody>
            <a:bodyPr/>
            <a:lstStyle/>
            <a:p>
              <a:endParaRPr lang="en-US"/>
            </a:p>
          </p:txBody>
        </p:sp>
        <p:sp>
          <p:nvSpPr>
            <p:cNvPr id="84" name="Freeform: Shape 83">
              <a:extLst>
                <a:ext uri="{FF2B5EF4-FFF2-40B4-BE49-F238E27FC236}">
                  <a16:creationId xmlns:a16="http://schemas.microsoft.com/office/drawing/2014/main" id="{34A9ED2C-B455-46ED-813C-BCAA67D7DDE7}"/>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5" name="Freeform: Shape 84">
              <a:extLst>
                <a:ext uri="{FF2B5EF4-FFF2-40B4-BE49-F238E27FC236}">
                  <a16:creationId xmlns:a16="http://schemas.microsoft.com/office/drawing/2014/main" id="{08C8EFF7-FA1A-4359-9A32-D7B32EC3DA41}"/>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sp>
          <p:nvSpPr>
            <p:cNvPr id="86" name="Freeform: Shape 85">
              <a:extLst>
                <a:ext uri="{FF2B5EF4-FFF2-40B4-BE49-F238E27FC236}">
                  <a16:creationId xmlns:a16="http://schemas.microsoft.com/office/drawing/2014/main" id="{ABE37267-B1A8-4DC0-B3D2-2A6B6E6C9123}"/>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grpFill/>
            <a:ln w="9525" cap="rnd">
              <a:solidFill>
                <a:schemeClr val="bg1"/>
              </a:solidFill>
              <a:prstDash val="solid"/>
              <a:round/>
            </a:ln>
          </p:spPr>
          <p:txBody>
            <a:bodyPr/>
            <a:lstStyle/>
            <a:p>
              <a:endParaRPr lang="en-US"/>
            </a:p>
          </p:txBody>
        </p:sp>
      </p:grpSp>
      <p:grpSp>
        <p:nvGrpSpPr>
          <p:cNvPr id="87" name="Group 86">
            <a:extLst>
              <a:ext uri="{FF2B5EF4-FFF2-40B4-BE49-F238E27FC236}">
                <a16:creationId xmlns:a16="http://schemas.microsoft.com/office/drawing/2014/main" id="{97577904-3A1B-4A86-BF0D-84FB0FC90253}"/>
              </a:ext>
            </a:extLst>
          </p:cNvPr>
          <p:cNvGrpSpPr/>
          <p:nvPr/>
        </p:nvGrpSpPr>
        <p:grpSpPr>
          <a:xfrm>
            <a:off x="5903053" y="2179431"/>
            <a:ext cx="506082" cy="401088"/>
            <a:chOff x="3517678" y="3062050"/>
            <a:chExt cx="1225868" cy="971550"/>
          </a:xfrm>
        </p:grpSpPr>
        <p:sp>
          <p:nvSpPr>
            <p:cNvPr id="88" name="Freeform: Shape 87">
              <a:extLst>
                <a:ext uri="{FF2B5EF4-FFF2-40B4-BE49-F238E27FC236}">
                  <a16:creationId xmlns:a16="http://schemas.microsoft.com/office/drawing/2014/main" id="{06678AA4-6702-417A-907C-3B62A64044B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9525" cap="rnd">
              <a:solidFill>
                <a:schemeClr val="bg1"/>
              </a:solidFill>
              <a:prstDash val="solid"/>
              <a:round/>
            </a:ln>
          </p:spPr>
          <p:txBody>
            <a:bodyPr/>
            <a:lstStyle/>
            <a:p>
              <a:endParaRPr lang="en-US"/>
            </a:p>
          </p:txBody>
        </p:sp>
        <p:sp>
          <p:nvSpPr>
            <p:cNvPr id="89" name="Freeform: Shape 88">
              <a:extLst>
                <a:ext uri="{FF2B5EF4-FFF2-40B4-BE49-F238E27FC236}">
                  <a16:creationId xmlns:a16="http://schemas.microsoft.com/office/drawing/2014/main" id="{65E23604-A7A2-4515-A33D-4AA7233C42BA}"/>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9525" cap="rnd">
              <a:solidFill>
                <a:schemeClr val="bg1"/>
              </a:solidFill>
              <a:prstDash val="solid"/>
              <a:round/>
            </a:ln>
          </p:spPr>
          <p:txBody>
            <a:bodyPr/>
            <a:lstStyle/>
            <a:p>
              <a:endParaRPr lang="en-US"/>
            </a:p>
          </p:txBody>
        </p:sp>
        <p:sp>
          <p:nvSpPr>
            <p:cNvPr id="90" name="Freeform: Shape 89">
              <a:extLst>
                <a:ext uri="{FF2B5EF4-FFF2-40B4-BE49-F238E27FC236}">
                  <a16:creationId xmlns:a16="http://schemas.microsoft.com/office/drawing/2014/main" id="{FD8DD5B8-ED89-4110-B4A5-C269D5A53342}"/>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9525" cap="rnd">
              <a:solidFill>
                <a:schemeClr val="bg1"/>
              </a:solidFill>
              <a:prstDash val="solid"/>
              <a:round/>
            </a:ln>
          </p:spPr>
          <p:txBody>
            <a:bodyPr/>
            <a:lstStyle/>
            <a:p>
              <a:endParaRPr lang="en-US"/>
            </a:p>
          </p:txBody>
        </p:sp>
        <p:sp>
          <p:nvSpPr>
            <p:cNvPr id="91" name="Freeform: Shape 90">
              <a:extLst>
                <a:ext uri="{FF2B5EF4-FFF2-40B4-BE49-F238E27FC236}">
                  <a16:creationId xmlns:a16="http://schemas.microsoft.com/office/drawing/2014/main" id="{27C2E30A-C14A-43AC-8B36-D27E8129E49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sp>
          <p:nvSpPr>
            <p:cNvPr id="92" name="Freeform: Shape 91">
              <a:extLst>
                <a:ext uri="{FF2B5EF4-FFF2-40B4-BE49-F238E27FC236}">
                  <a16:creationId xmlns:a16="http://schemas.microsoft.com/office/drawing/2014/main" id="{C6391C7D-6C8C-4B89-9E3C-59F776D45F2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9525" cap="rnd">
              <a:solidFill>
                <a:schemeClr val="bg1"/>
              </a:solidFill>
              <a:prstDash val="solid"/>
              <a:round/>
            </a:ln>
          </p:spPr>
          <p:txBody>
            <a:bodyPr/>
            <a:lstStyle/>
            <a:p>
              <a:endParaRPr lang="en-US"/>
            </a:p>
          </p:txBody>
        </p:sp>
        <p:sp>
          <p:nvSpPr>
            <p:cNvPr id="93" name="Freeform: Shape 92">
              <a:extLst>
                <a:ext uri="{FF2B5EF4-FFF2-40B4-BE49-F238E27FC236}">
                  <a16:creationId xmlns:a16="http://schemas.microsoft.com/office/drawing/2014/main" id="{5F670EE3-85F8-428A-92CF-CE26AE8295EC}"/>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9525" cap="rnd">
              <a:solidFill>
                <a:schemeClr val="bg1"/>
              </a:solidFill>
              <a:prstDash val="solid"/>
              <a:round/>
            </a:ln>
          </p:spPr>
          <p:txBody>
            <a:bodyPr/>
            <a:lstStyle/>
            <a:p>
              <a:endParaRPr lang="en-US"/>
            </a:p>
          </p:txBody>
        </p:sp>
        <p:sp>
          <p:nvSpPr>
            <p:cNvPr id="94" name="Freeform: Shape 93">
              <a:extLst>
                <a:ext uri="{FF2B5EF4-FFF2-40B4-BE49-F238E27FC236}">
                  <a16:creationId xmlns:a16="http://schemas.microsoft.com/office/drawing/2014/main" id="{CF9D2621-8DE0-4DC5-A603-85D069434CE6}"/>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9525" cap="rnd">
              <a:solidFill>
                <a:schemeClr val="bg1"/>
              </a:solidFill>
              <a:prstDash val="solid"/>
              <a:round/>
            </a:ln>
          </p:spPr>
          <p:txBody>
            <a:bodyPr/>
            <a:lstStyle/>
            <a:p>
              <a:endParaRPr lang="en-US"/>
            </a:p>
          </p:txBody>
        </p:sp>
        <p:sp>
          <p:nvSpPr>
            <p:cNvPr id="95" name="Freeform: Shape 94">
              <a:extLst>
                <a:ext uri="{FF2B5EF4-FFF2-40B4-BE49-F238E27FC236}">
                  <a16:creationId xmlns:a16="http://schemas.microsoft.com/office/drawing/2014/main" id="{D2822DA4-1099-4204-9889-949C74EEEB71}"/>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9525" cap="rnd">
              <a:solidFill>
                <a:schemeClr val="bg1"/>
              </a:solidFill>
              <a:prstDash val="solid"/>
              <a:round/>
            </a:ln>
          </p:spPr>
          <p:txBody>
            <a:bodyPr/>
            <a:lstStyle/>
            <a:p>
              <a:endParaRPr lang="en-US"/>
            </a:p>
          </p:txBody>
        </p:sp>
        <p:sp>
          <p:nvSpPr>
            <p:cNvPr id="96" name="Freeform: Shape 95">
              <a:extLst>
                <a:ext uri="{FF2B5EF4-FFF2-40B4-BE49-F238E27FC236}">
                  <a16:creationId xmlns:a16="http://schemas.microsoft.com/office/drawing/2014/main" id="{1C161679-E43F-4197-A446-0E61BA7673A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9525" cap="rnd">
              <a:solidFill>
                <a:schemeClr val="bg1"/>
              </a:solidFill>
              <a:prstDash val="solid"/>
              <a:round/>
            </a:ln>
          </p:spPr>
          <p:txBody>
            <a:bodyPr/>
            <a:lstStyle/>
            <a:p>
              <a:endParaRPr lang="en-US"/>
            </a:p>
          </p:txBody>
        </p:sp>
        <p:sp>
          <p:nvSpPr>
            <p:cNvPr id="97" name="Freeform: Shape 96">
              <a:extLst>
                <a:ext uri="{FF2B5EF4-FFF2-40B4-BE49-F238E27FC236}">
                  <a16:creationId xmlns:a16="http://schemas.microsoft.com/office/drawing/2014/main" id="{8283E37F-7B26-4A78-8580-6D777E2478FD}"/>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9525" cap="rnd">
              <a:solidFill>
                <a:schemeClr val="bg1"/>
              </a:solidFill>
              <a:prstDash val="solid"/>
              <a:round/>
            </a:ln>
          </p:spPr>
          <p:txBody>
            <a:bodyPr/>
            <a:lstStyle/>
            <a:p>
              <a:endParaRPr lang="en-US"/>
            </a:p>
          </p:txBody>
        </p:sp>
        <p:sp>
          <p:nvSpPr>
            <p:cNvPr id="98" name="Freeform: Shape 97">
              <a:extLst>
                <a:ext uri="{FF2B5EF4-FFF2-40B4-BE49-F238E27FC236}">
                  <a16:creationId xmlns:a16="http://schemas.microsoft.com/office/drawing/2014/main" id="{D958FBE3-EDD8-4A95-9A3F-6A3080F26A6E}"/>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9525" cap="rnd">
              <a:solidFill>
                <a:schemeClr val="bg1"/>
              </a:solidFill>
              <a:prstDash val="solid"/>
              <a:round/>
            </a:ln>
          </p:spPr>
          <p:txBody>
            <a:bodyPr/>
            <a:lstStyle/>
            <a:p>
              <a:endParaRPr lang="en-US"/>
            </a:p>
          </p:txBody>
        </p:sp>
        <p:sp>
          <p:nvSpPr>
            <p:cNvPr id="99" name="Freeform: Shape 98">
              <a:extLst>
                <a:ext uri="{FF2B5EF4-FFF2-40B4-BE49-F238E27FC236}">
                  <a16:creationId xmlns:a16="http://schemas.microsoft.com/office/drawing/2014/main" id="{8BFE7B16-77D1-4690-9BE5-50C499AE552B}"/>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9525" cap="rnd">
              <a:solidFill>
                <a:schemeClr val="bg1"/>
              </a:solidFill>
              <a:prstDash val="solid"/>
              <a:round/>
            </a:ln>
          </p:spPr>
          <p:txBody>
            <a:bodyPr/>
            <a:lstStyle/>
            <a:p>
              <a:endParaRPr lang="en-US"/>
            </a:p>
          </p:txBody>
        </p:sp>
        <p:sp>
          <p:nvSpPr>
            <p:cNvPr id="100" name="Freeform: Shape 99">
              <a:extLst>
                <a:ext uri="{FF2B5EF4-FFF2-40B4-BE49-F238E27FC236}">
                  <a16:creationId xmlns:a16="http://schemas.microsoft.com/office/drawing/2014/main" id="{89220FFA-166C-48E1-B505-220E5781F0EB}"/>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9525" cap="rnd">
              <a:solidFill>
                <a:schemeClr val="bg1"/>
              </a:solidFill>
              <a:prstDash val="solid"/>
              <a:round/>
            </a:ln>
          </p:spPr>
          <p:txBody>
            <a:bodyPr/>
            <a:lstStyle/>
            <a:p>
              <a:endParaRPr lang="en-US"/>
            </a:p>
          </p:txBody>
        </p:sp>
      </p:grpSp>
      <p:pic>
        <p:nvPicPr>
          <p:cNvPr id="101" name="Graphic 100">
            <a:extLst>
              <a:ext uri="{FF2B5EF4-FFF2-40B4-BE49-F238E27FC236}">
                <a16:creationId xmlns:a16="http://schemas.microsoft.com/office/drawing/2014/main" id="{DDD331FF-A0D4-4197-AFC3-054797BD14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025" y="3865449"/>
            <a:ext cx="478139" cy="482967"/>
          </a:xfrm>
          <a:prstGeom prst="rect">
            <a:avLst/>
          </a:prstGeom>
        </p:spPr>
      </p:pic>
      <p:grpSp>
        <p:nvGrpSpPr>
          <p:cNvPr id="102" name="Group 101">
            <a:extLst>
              <a:ext uri="{FF2B5EF4-FFF2-40B4-BE49-F238E27FC236}">
                <a16:creationId xmlns:a16="http://schemas.microsoft.com/office/drawing/2014/main" id="{C80623BD-4659-4CB8-B62E-79DBC664D6E3}"/>
              </a:ext>
            </a:extLst>
          </p:cNvPr>
          <p:cNvGrpSpPr/>
          <p:nvPr/>
        </p:nvGrpSpPr>
        <p:grpSpPr>
          <a:xfrm>
            <a:off x="7421171" y="3051031"/>
            <a:ext cx="496113" cy="439598"/>
            <a:chOff x="4360069" y="2943701"/>
            <a:chExt cx="1095375" cy="970597"/>
          </a:xfrm>
          <a:solidFill>
            <a:srgbClr val="254374"/>
          </a:solidFill>
        </p:grpSpPr>
        <p:sp>
          <p:nvSpPr>
            <p:cNvPr id="103" name="Freeform: Shape 102">
              <a:extLst>
                <a:ext uri="{FF2B5EF4-FFF2-40B4-BE49-F238E27FC236}">
                  <a16:creationId xmlns:a16="http://schemas.microsoft.com/office/drawing/2014/main" id="{B78AA4EE-A013-4B4B-9F91-D6BE39DA23F7}"/>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grpFill/>
            <a:ln w="9525" cap="rnd">
              <a:solidFill>
                <a:schemeClr val="bg1"/>
              </a:solidFill>
              <a:prstDash val="solid"/>
              <a:round/>
            </a:ln>
          </p:spPr>
          <p:txBody>
            <a:bodyPr/>
            <a:lstStyle/>
            <a:p>
              <a:endParaRPr lang="en-US"/>
            </a:p>
          </p:txBody>
        </p:sp>
        <p:sp>
          <p:nvSpPr>
            <p:cNvPr id="104" name="Freeform: Shape 103">
              <a:extLst>
                <a:ext uri="{FF2B5EF4-FFF2-40B4-BE49-F238E27FC236}">
                  <a16:creationId xmlns:a16="http://schemas.microsoft.com/office/drawing/2014/main" id="{8D734706-3315-4D98-B438-06C29C422D3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grpFill/>
            <a:ln w="9525" cap="rnd">
              <a:solidFill>
                <a:schemeClr val="bg1"/>
              </a:solidFill>
              <a:prstDash val="solid"/>
              <a:round/>
            </a:ln>
          </p:spPr>
          <p:txBody>
            <a:bodyPr/>
            <a:lstStyle/>
            <a:p>
              <a:endParaRPr lang="en-US"/>
            </a:p>
          </p:txBody>
        </p:sp>
        <p:sp>
          <p:nvSpPr>
            <p:cNvPr id="105" name="Freeform: Shape 104">
              <a:extLst>
                <a:ext uri="{FF2B5EF4-FFF2-40B4-BE49-F238E27FC236}">
                  <a16:creationId xmlns:a16="http://schemas.microsoft.com/office/drawing/2014/main" id="{53418939-ED30-4F7E-AE1E-0008D91DA5A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grpFill/>
            <a:ln w="9525" cap="rnd">
              <a:solidFill>
                <a:schemeClr val="bg1"/>
              </a:solidFill>
              <a:prstDash val="solid"/>
              <a:round/>
            </a:ln>
          </p:spPr>
          <p:txBody>
            <a:bodyPr/>
            <a:lstStyle/>
            <a:p>
              <a:endParaRPr lang="en-US"/>
            </a:p>
          </p:txBody>
        </p:sp>
        <p:sp>
          <p:nvSpPr>
            <p:cNvPr id="106" name="Freeform: Shape 105">
              <a:extLst>
                <a:ext uri="{FF2B5EF4-FFF2-40B4-BE49-F238E27FC236}">
                  <a16:creationId xmlns:a16="http://schemas.microsoft.com/office/drawing/2014/main" id="{41AD100E-295D-487B-98C4-9D1D1063B2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grpFill/>
            <a:ln w="9525" cap="rnd">
              <a:solidFill>
                <a:schemeClr val="bg1"/>
              </a:solidFill>
              <a:prstDash val="solid"/>
              <a:round/>
            </a:ln>
          </p:spPr>
          <p:txBody>
            <a:bodyPr/>
            <a:lstStyle/>
            <a:p>
              <a:endParaRPr lang="en-US"/>
            </a:p>
          </p:txBody>
        </p:sp>
        <p:sp>
          <p:nvSpPr>
            <p:cNvPr id="107" name="Freeform: Shape 106">
              <a:extLst>
                <a:ext uri="{FF2B5EF4-FFF2-40B4-BE49-F238E27FC236}">
                  <a16:creationId xmlns:a16="http://schemas.microsoft.com/office/drawing/2014/main" id="{2908E418-8619-494A-9D37-9B45AE175051}"/>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grpFill/>
            <a:ln w="9525" cap="rnd">
              <a:solidFill>
                <a:schemeClr val="bg1"/>
              </a:solidFill>
              <a:prstDash val="solid"/>
              <a:round/>
            </a:ln>
          </p:spPr>
          <p:txBody>
            <a:bodyPr/>
            <a:lstStyle/>
            <a:p>
              <a:endParaRPr lang="en-US"/>
            </a:p>
          </p:txBody>
        </p:sp>
        <p:sp>
          <p:nvSpPr>
            <p:cNvPr id="108" name="Freeform: Shape 107">
              <a:extLst>
                <a:ext uri="{FF2B5EF4-FFF2-40B4-BE49-F238E27FC236}">
                  <a16:creationId xmlns:a16="http://schemas.microsoft.com/office/drawing/2014/main" id="{A800F84E-D4CD-4792-8480-389242857423}"/>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grpFill/>
            <a:ln w="9525" cap="rnd">
              <a:solidFill>
                <a:schemeClr val="bg1"/>
              </a:solidFill>
              <a:prstDash val="solid"/>
              <a:round/>
            </a:ln>
          </p:spPr>
          <p:txBody>
            <a:bodyPr/>
            <a:lstStyle/>
            <a:p>
              <a:endParaRPr lang="en-US"/>
            </a:p>
          </p:txBody>
        </p:sp>
      </p:grpSp>
      <p:pic>
        <p:nvPicPr>
          <p:cNvPr id="109" name="Graphic 108">
            <a:extLst>
              <a:ext uri="{FF2B5EF4-FFF2-40B4-BE49-F238E27FC236}">
                <a16:creationId xmlns:a16="http://schemas.microsoft.com/office/drawing/2014/main" id="{382B6E0D-5C5C-4F20-AC10-D6CB36BBDB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43697" y="2201136"/>
            <a:ext cx="433220" cy="416396"/>
          </a:xfrm>
          <a:prstGeom prst="rect">
            <a:avLst/>
          </a:prstGeom>
        </p:spPr>
      </p:pic>
      <p:grpSp>
        <p:nvGrpSpPr>
          <p:cNvPr id="16" name="Group 15">
            <a:extLst>
              <a:ext uri="{FF2B5EF4-FFF2-40B4-BE49-F238E27FC236}">
                <a16:creationId xmlns:a16="http://schemas.microsoft.com/office/drawing/2014/main" id="{7B3EE5B7-E01D-4DF1-A947-4A76AADB739F}"/>
              </a:ext>
            </a:extLst>
          </p:cNvPr>
          <p:cNvGrpSpPr/>
          <p:nvPr/>
        </p:nvGrpSpPr>
        <p:grpSpPr>
          <a:xfrm>
            <a:off x="9014760" y="3914806"/>
            <a:ext cx="291095" cy="422615"/>
            <a:chOff x="6999288" y="-631826"/>
            <a:chExt cx="263525" cy="382588"/>
          </a:xfrm>
        </p:grpSpPr>
        <p:sp>
          <p:nvSpPr>
            <p:cNvPr id="13" name="Freeform 13">
              <a:extLst>
                <a:ext uri="{FF2B5EF4-FFF2-40B4-BE49-F238E27FC236}">
                  <a16:creationId xmlns:a16="http://schemas.microsoft.com/office/drawing/2014/main" id="{2D13EDBE-6BA8-44E3-92A0-D2B382441F73}"/>
                </a:ext>
              </a:extLst>
            </p:cNvPr>
            <p:cNvSpPr>
              <a:spLocks/>
            </p:cNvSpPr>
            <p:nvPr/>
          </p:nvSpPr>
          <p:spPr bwMode="auto">
            <a:xfrm>
              <a:off x="6999288" y="-631826"/>
              <a:ext cx="263525" cy="260350"/>
            </a:xfrm>
            <a:custGeom>
              <a:avLst/>
              <a:gdLst>
                <a:gd name="T0" fmla="*/ 53 w 166"/>
                <a:gd name="T1" fmla="*/ 0 h 164"/>
                <a:gd name="T2" fmla="*/ 88 w 166"/>
                <a:gd name="T3" fmla="*/ 13 h 164"/>
                <a:gd name="T4" fmla="*/ 122 w 166"/>
                <a:gd name="T5" fmla="*/ 4 h 164"/>
                <a:gd name="T6" fmla="*/ 137 w 166"/>
                <a:gd name="T7" fmla="*/ 36 h 164"/>
                <a:gd name="T8" fmla="*/ 166 w 166"/>
                <a:gd name="T9" fmla="*/ 52 h 164"/>
                <a:gd name="T10" fmla="*/ 153 w 166"/>
                <a:gd name="T11" fmla="*/ 86 h 164"/>
                <a:gd name="T12" fmla="*/ 162 w 166"/>
                <a:gd name="T13" fmla="*/ 121 h 164"/>
                <a:gd name="T14" fmla="*/ 131 w 166"/>
                <a:gd name="T15" fmla="*/ 133 h 164"/>
                <a:gd name="T16" fmla="*/ 113 w 166"/>
                <a:gd name="T17" fmla="*/ 164 h 164"/>
                <a:gd name="T18" fmla="*/ 78 w 166"/>
                <a:gd name="T19" fmla="*/ 151 h 164"/>
                <a:gd name="T20" fmla="*/ 46 w 166"/>
                <a:gd name="T21" fmla="*/ 160 h 164"/>
                <a:gd name="T22" fmla="*/ 31 w 166"/>
                <a:gd name="T23" fmla="*/ 130 h 164"/>
                <a:gd name="T24" fmla="*/ 0 w 166"/>
                <a:gd name="T25" fmla="*/ 112 h 164"/>
                <a:gd name="T26" fmla="*/ 13 w 166"/>
                <a:gd name="T27" fmla="*/ 77 h 164"/>
                <a:gd name="T28" fmla="*/ 4 w 166"/>
                <a:gd name="T29" fmla="*/ 45 h 164"/>
                <a:gd name="T30" fmla="*/ 37 w 166"/>
                <a:gd name="T31" fmla="*/ 31 h 164"/>
                <a:gd name="T32" fmla="*/ 53 w 166"/>
                <a:gd name="T33"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64">
                  <a:moveTo>
                    <a:pt x="53" y="0"/>
                  </a:moveTo>
                  <a:lnTo>
                    <a:pt x="88" y="13"/>
                  </a:lnTo>
                  <a:lnTo>
                    <a:pt x="122" y="4"/>
                  </a:lnTo>
                  <a:lnTo>
                    <a:pt x="137" y="36"/>
                  </a:lnTo>
                  <a:lnTo>
                    <a:pt x="166" y="52"/>
                  </a:lnTo>
                  <a:lnTo>
                    <a:pt x="153" y="86"/>
                  </a:lnTo>
                  <a:lnTo>
                    <a:pt x="162" y="121"/>
                  </a:lnTo>
                  <a:lnTo>
                    <a:pt x="131" y="133"/>
                  </a:lnTo>
                  <a:lnTo>
                    <a:pt x="113" y="164"/>
                  </a:lnTo>
                  <a:lnTo>
                    <a:pt x="78" y="151"/>
                  </a:lnTo>
                  <a:lnTo>
                    <a:pt x="46" y="160"/>
                  </a:lnTo>
                  <a:lnTo>
                    <a:pt x="31" y="130"/>
                  </a:lnTo>
                  <a:lnTo>
                    <a:pt x="0" y="112"/>
                  </a:lnTo>
                  <a:lnTo>
                    <a:pt x="13" y="77"/>
                  </a:lnTo>
                  <a:lnTo>
                    <a:pt x="4" y="45"/>
                  </a:lnTo>
                  <a:lnTo>
                    <a:pt x="37" y="31"/>
                  </a:lnTo>
                  <a:lnTo>
                    <a:pt x="53" y="0"/>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a:extLst>
                <a:ext uri="{FF2B5EF4-FFF2-40B4-BE49-F238E27FC236}">
                  <a16:creationId xmlns:a16="http://schemas.microsoft.com/office/drawing/2014/main" id="{E5B53E83-43BD-4D42-8D95-B0DF496A8808}"/>
                </a:ext>
              </a:extLst>
            </p:cNvPr>
            <p:cNvSpPr>
              <a:spLocks/>
            </p:cNvSpPr>
            <p:nvPr/>
          </p:nvSpPr>
          <p:spPr bwMode="auto">
            <a:xfrm>
              <a:off x="7026275" y="-409576"/>
              <a:ext cx="82550" cy="160338"/>
            </a:xfrm>
            <a:custGeom>
              <a:avLst/>
              <a:gdLst>
                <a:gd name="T0" fmla="*/ 52 w 52"/>
                <a:gd name="T1" fmla="*/ 15 h 101"/>
                <a:gd name="T2" fmla="*/ 36 w 52"/>
                <a:gd name="T3" fmla="*/ 101 h 101"/>
                <a:gd name="T4" fmla="*/ 0 w 52"/>
                <a:gd name="T5" fmla="*/ 94 h 101"/>
                <a:gd name="T6" fmla="*/ 18 w 52"/>
                <a:gd name="T7" fmla="*/ 0 h 101"/>
              </a:gdLst>
              <a:ahLst/>
              <a:cxnLst>
                <a:cxn ang="0">
                  <a:pos x="T0" y="T1"/>
                </a:cxn>
                <a:cxn ang="0">
                  <a:pos x="T2" y="T3"/>
                </a:cxn>
                <a:cxn ang="0">
                  <a:pos x="T4" y="T5"/>
                </a:cxn>
                <a:cxn ang="0">
                  <a:pos x="T6" y="T7"/>
                </a:cxn>
              </a:cxnLst>
              <a:rect l="0" t="0" r="r" b="b"/>
              <a:pathLst>
                <a:path w="52" h="101">
                  <a:moveTo>
                    <a:pt x="52" y="15"/>
                  </a:moveTo>
                  <a:lnTo>
                    <a:pt x="36" y="101"/>
                  </a:lnTo>
                  <a:lnTo>
                    <a:pt x="0" y="94"/>
                  </a:lnTo>
                  <a:lnTo>
                    <a:pt x="18" y="0"/>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FCE4C45F-7358-4FD0-8CEE-D64F43731AB7}"/>
                </a:ext>
              </a:extLst>
            </p:cNvPr>
            <p:cNvSpPr>
              <a:spLocks/>
            </p:cNvSpPr>
            <p:nvPr/>
          </p:nvSpPr>
          <p:spPr bwMode="auto">
            <a:xfrm>
              <a:off x="7138988" y="-400051"/>
              <a:ext cx="77788" cy="149225"/>
            </a:xfrm>
            <a:custGeom>
              <a:avLst/>
              <a:gdLst>
                <a:gd name="T0" fmla="*/ 36 w 49"/>
                <a:gd name="T1" fmla="*/ 0 h 94"/>
                <a:gd name="T2" fmla="*/ 49 w 49"/>
                <a:gd name="T3" fmla="*/ 88 h 94"/>
                <a:gd name="T4" fmla="*/ 12 w 49"/>
                <a:gd name="T5" fmla="*/ 94 h 94"/>
                <a:gd name="T6" fmla="*/ 0 w 49"/>
                <a:gd name="T7" fmla="*/ 9 h 94"/>
              </a:gdLst>
              <a:ahLst/>
              <a:cxnLst>
                <a:cxn ang="0">
                  <a:pos x="T0" y="T1"/>
                </a:cxn>
                <a:cxn ang="0">
                  <a:pos x="T2" y="T3"/>
                </a:cxn>
                <a:cxn ang="0">
                  <a:pos x="T4" y="T5"/>
                </a:cxn>
                <a:cxn ang="0">
                  <a:pos x="T6" y="T7"/>
                </a:cxn>
              </a:cxnLst>
              <a:rect l="0" t="0" r="r" b="b"/>
              <a:pathLst>
                <a:path w="49" h="94">
                  <a:moveTo>
                    <a:pt x="36" y="0"/>
                  </a:moveTo>
                  <a:lnTo>
                    <a:pt x="49" y="88"/>
                  </a:lnTo>
                  <a:lnTo>
                    <a:pt x="12" y="94"/>
                  </a:lnTo>
                  <a:lnTo>
                    <a:pt x="0" y="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0">
            <a:extLst>
              <a:ext uri="{FF2B5EF4-FFF2-40B4-BE49-F238E27FC236}">
                <a16:creationId xmlns:a16="http://schemas.microsoft.com/office/drawing/2014/main" id="{2069C8B1-5BC0-43E1-A2B7-356C840639BC}"/>
              </a:ext>
            </a:extLst>
          </p:cNvPr>
          <p:cNvGrpSpPr/>
          <p:nvPr/>
        </p:nvGrpSpPr>
        <p:grpSpPr>
          <a:xfrm>
            <a:off x="10520844" y="3065113"/>
            <a:ext cx="407810" cy="407810"/>
            <a:chOff x="6461125" y="-573088"/>
            <a:chExt cx="384175" cy="384175"/>
          </a:xfrm>
        </p:grpSpPr>
        <p:sp>
          <p:nvSpPr>
            <p:cNvPr id="19" name="Freeform 19">
              <a:extLst>
                <a:ext uri="{FF2B5EF4-FFF2-40B4-BE49-F238E27FC236}">
                  <a16:creationId xmlns:a16="http://schemas.microsoft.com/office/drawing/2014/main" id="{7ECAD3E6-98F2-4C69-B7A2-5A4432263173}"/>
                </a:ext>
              </a:extLst>
            </p:cNvPr>
            <p:cNvSpPr>
              <a:spLocks/>
            </p:cNvSpPr>
            <p:nvPr/>
          </p:nvSpPr>
          <p:spPr bwMode="auto">
            <a:xfrm>
              <a:off x="6540500" y="-4524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Oval 20">
              <a:extLst>
                <a:ext uri="{FF2B5EF4-FFF2-40B4-BE49-F238E27FC236}">
                  <a16:creationId xmlns:a16="http://schemas.microsoft.com/office/drawing/2014/main" id="{9DF30C2F-8B83-4FCB-AA17-EA1BBF117B65}"/>
                </a:ext>
              </a:extLst>
            </p:cNvPr>
            <p:cNvSpPr>
              <a:spLocks noChangeArrowheads="1"/>
            </p:cNvSpPr>
            <p:nvPr/>
          </p:nvSpPr>
          <p:spPr bwMode="auto">
            <a:xfrm>
              <a:off x="6461125" y="-573088"/>
              <a:ext cx="384175" cy="384175"/>
            </a:xfrm>
            <a:prstGeom prst="ellipse">
              <a:avLst/>
            </a:pr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Hexagon 109">
            <a:hlinkClick r:id="rId9" action="ppaction://hlinksldjump"/>
            <a:extLst>
              <a:ext uri="{FF2B5EF4-FFF2-40B4-BE49-F238E27FC236}">
                <a16:creationId xmlns:a16="http://schemas.microsoft.com/office/drawing/2014/main" id="{CC891083-A0D3-46C1-A180-DB7B21533174}"/>
              </a:ext>
            </a:extLst>
          </p:cNvPr>
          <p:cNvSpPr/>
          <p:nvPr/>
        </p:nvSpPr>
        <p:spPr bwMode="auto">
          <a:xfrm>
            <a:off x="9894882"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Hexagon 110">
            <a:hlinkClick r:id="rId10" action="ppaction://hlinksldjump"/>
            <a:extLst>
              <a:ext uri="{FF2B5EF4-FFF2-40B4-BE49-F238E27FC236}">
                <a16:creationId xmlns:a16="http://schemas.microsoft.com/office/drawing/2014/main" id="{118FF64A-3287-40A5-A6E4-806C4966A8D6}"/>
              </a:ext>
            </a:extLst>
          </p:cNvPr>
          <p:cNvSpPr/>
          <p:nvPr/>
        </p:nvSpPr>
        <p:spPr bwMode="auto">
          <a:xfrm>
            <a:off x="8328619"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Hexagon 111">
            <a:hlinkClick r:id="rId11" action="ppaction://hlinksldjump"/>
            <a:extLst>
              <a:ext uri="{FF2B5EF4-FFF2-40B4-BE49-F238E27FC236}">
                <a16:creationId xmlns:a16="http://schemas.microsoft.com/office/drawing/2014/main" id="{1D9B8CA7-99DC-4FE0-99AD-039DC0214B84}"/>
              </a:ext>
            </a:extLst>
          </p:cNvPr>
          <p:cNvSpPr/>
          <p:nvPr/>
        </p:nvSpPr>
        <p:spPr bwMode="auto">
          <a:xfrm>
            <a:off x="8328619"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Hexagon 112">
            <a:hlinkClick r:id="rId12" action="ppaction://hlinksldjump"/>
            <a:extLst>
              <a:ext uri="{FF2B5EF4-FFF2-40B4-BE49-F238E27FC236}">
                <a16:creationId xmlns:a16="http://schemas.microsoft.com/office/drawing/2014/main" id="{0DD244A9-0767-4E3A-8623-0137001F39B2}"/>
              </a:ext>
            </a:extLst>
          </p:cNvPr>
          <p:cNvSpPr/>
          <p:nvPr/>
        </p:nvSpPr>
        <p:spPr bwMode="auto">
          <a:xfrm>
            <a:off x="6841354"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Hexagon 113">
            <a:hlinkClick r:id="rId13" action="ppaction://hlinksldjump"/>
            <a:extLst>
              <a:ext uri="{FF2B5EF4-FFF2-40B4-BE49-F238E27FC236}">
                <a16:creationId xmlns:a16="http://schemas.microsoft.com/office/drawing/2014/main" id="{E62A4760-2E66-4FE2-B59E-289CF8A1E252}"/>
              </a:ext>
            </a:extLst>
          </p:cNvPr>
          <p:cNvSpPr/>
          <p:nvPr/>
        </p:nvSpPr>
        <p:spPr bwMode="auto">
          <a:xfrm>
            <a:off x="5326731" y="19659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Hexagon 114">
            <a:hlinkClick r:id="rId14" action="ppaction://hlinksldjump"/>
            <a:extLst>
              <a:ext uri="{FF2B5EF4-FFF2-40B4-BE49-F238E27FC236}">
                <a16:creationId xmlns:a16="http://schemas.microsoft.com/office/drawing/2014/main" id="{A57886E1-CCAB-4FD4-B0D4-282F6CDD750C}"/>
              </a:ext>
            </a:extLst>
          </p:cNvPr>
          <p:cNvSpPr/>
          <p:nvPr/>
        </p:nvSpPr>
        <p:spPr bwMode="auto">
          <a:xfrm>
            <a:off x="532767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Hexagon 115">
            <a:hlinkClick r:id="rId15" action="ppaction://hlinksldjump"/>
            <a:extLst>
              <a:ext uri="{FF2B5EF4-FFF2-40B4-BE49-F238E27FC236}">
                <a16:creationId xmlns:a16="http://schemas.microsoft.com/office/drawing/2014/main" id="{08FF1118-611C-42C3-9D9C-99C5320C65A7}"/>
              </a:ext>
            </a:extLst>
          </p:cNvPr>
          <p:cNvSpPr/>
          <p:nvPr/>
        </p:nvSpPr>
        <p:spPr bwMode="auto">
          <a:xfrm>
            <a:off x="3819511"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Hexagon 116">
            <a:hlinkClick r:id="rId16" action="ppaction://hlinksldjump"/>
            <a:extLst>
              <a:ext uri="{FF2B5EF4-FFF2-40B4-BE49-F238E27FC236}">
                <a16:creationId xmlns:a16="http://schemas.microsoft.com/office/drawing/2014/main" id="{42DFD6B2-C359-4F83-B4EE-1F08C11A77C8}"/>
              </a:ext>
            </a:extLst>
          </p:cNvPr>
          <p:cNvSpPr/>
          <p:nvPr/>
        </p:nvSpPr>
        <p:spPr bwMode="auto">
          <a:xfrm>
            <a:off x="3819511" y="2823055"/>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Hexagon 117">
            <a:hlinkClick r:id="rId17" action="ppaction://hlinksldjump"/>
            <a:extLst>
              <a:ext uri="{FF2B5EF4-FFF2-40B4-BE49-F238E27FC236}">
                <a16:creationId xmlns:a16="http://schemas.microsoft.com/office/drawing/2014/main" id="{CF77D895-0E66-4937-979E-EB55B075E5C1}"/>
              </a:ext>
            </a:extLst>
          </p:cNvPr>
          <p:cNvSpPr/>
          <p:nvPr/>
        </p:nvSpPr>
        <p:spPr bwMode="auto">
          <a:xfrm>
            <a:off x="2325638" y="3703891"/>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Hexagon 118">
            <a:hlinkClick r:id="rId18" action="ppaction://hlinksldjump"/>
            <a:extLst>
              <a:ext uri="{FF2B5EF4-FFF2-40B4-BE49-F238E27FC236}">
                <a16:creationId xmlns:a16="http://schemas.microsoft.com/office/drawing/2014/main" id="{D771C4B5-1D82-41D9-8B1D-22C64B5FF402}"/>
              </a:ext>
            </a:extLst>
          </p:cNvPr>
          <p:cNvSpPr/>
          <p:nvPr/>
        </p:nvSpPr>
        <p:spPr bwMode="auto">
          <a:xfrm>
            <a:off x="832542" y="4606802"/>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xagon 119">
            <a:hlinkClick r:id="rId19" action="ppaction://hlinksldjump"/>
            <a:extLst>
              <a:ext uri="{FF2B5EF4-FFF2-40B4-BE49-F238E27FC236}">
                <a16:creationId xmlns:a16="http://schemas.microsoft.com/office/drawing/2014/main" id="{E8E28B79-6FB3-4AB5-93A3-78E19E504921}"/>
              </a:ext>
            </a:extLst>
          </p:cNvPr>
          <p:cNvSpPr/>
          <p:nvPr/>
        </p:nvSpPr>
        <p:spPr bwMode="auto">
          <a:xfrm>
            <a:off x="832542" y="2860654"/>
            <a:ext cx="1657932" cy="1429252"/>
          </a:xfrm>
          <a:prstGeom prst="hexagon">
            <a:avLst>
              <a:gd name="adj" fmla="val 28554"/>
              <a:gd name="vf" fmla="val 11547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0929295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DE49BE8-1E59-4DE7-AD91-F4CA5C5A712B}"/>
              </a:ext>
            </a:extLst>
          </p:cNvPr>
          <p:cNvSpPr txBox="1">
            <a:spLocks/>
          </p:cNvSpPr>
          <p:nvPr/>
        </p:nvSpPr>
        <p:spPr>
          <a:xfrm>
            <a:off x="273455" y="914031"/>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Get started </a:t>
            </a:r>
            <a:r>
              <a:rPr lang="en-US" sz="4800">
                <a:solidFill>
                  <a:schemeClr val="accent1"/>
                </a:solidFill>
                <a:latin typeface="Segoe UI Semibold" panose="020B0702040204020203" pitchFamily="34" charset="0"/>
                <a:cs typeface="Segoe UI Semibold" panose="020B0702040204020203" pitchFamily="34" charset="0"/>
              </a:rPr>
              <a:t>today</a:t>
            </a:r>
            <a:r>
              <a:rPr lang="en-US" sz="4800">
                <a:solidFill>
                  <a:schemeClr val="tx1"/>
                </a:solidFill>
              </a:rPr>
              <a:t>!</a:t>
            </a:r>
            <a:endParaRPr lang="en-US" sz="4800">
              <a:solidFill>
                <a:schemeClr val="accent1"/>
              </a:solidFill>
              <a:latin typeface="Segoe UI Semibold" panose="020B0702040204020203" pitchFamily="34" charset="0"/>
              <a:cs typeface="Segoe UI Semibold" panose="020B0702040204020203" pitchFamily="34" charset="0"/>
            </a:endParaRPr>
          </a:p>
        </p:txBody>
      </p:sp>
      <p:grpSp>
        <p:nvGrpSpPr>
          <p:cNvPr id="5" name="Group 4">
            <a:extLst>
              <a:ext uri="{FF2B5EF4-FFF2-40B4-BE49-F238E27FC236}">
                <a16:creationId xmlns:a16="http://schemas.microsoft.com/office/drawing/2014/main" id="{B1CD5A9F-BCAF-4BE3-876F-4F625A2241C8}"/>
              </a:ext>
            </a:extLst>
          </p:cNvPr>
          <p:cNvGrpSpPr/>
          <p:nvPr/>
        </p:nvGrpSpPr>
        <p:grpSpPr>
          <a:xfrm>
            <a:off x="3616027" y="3565091"/>
            <a:ext cx="5048672" cy="0"/>
            <a:chOff x="3616027" y="3565091"/>
            <a:chExt cx="5048672" cy="0"/>
          </a:xfrm>
        </p:grpSpPr>
        <p:cxnSp>
          <p:nvCxnSpPr>
            <p:cNvPr id="9" name="Straight Connector 8">
              <a:extLst>
                <a:ext uri="{FF2B5EF4-FFF2-40B4-BE49-F238E27FC236}">
                  <a16:creationId xmlns:a16="http://schemas.microsoft.com/office/drawing/2014/main" id="{EAD5D616-ECEB-450E-B3BD-B6F948586351}"/>
                </a:ext>
              </a:extLst>
            </p:cNvPr>
            <p:cNvCxnSpPr>
              <a:cxnSpLocks/>
            </p:cNvCxnSpPr>
            <p:nvPr/>
          </p:nvCxnSpPr>
          <p:spPr>
            <a:xfrm>
              <a:off x="3616027" y="3565091"/>
              <a:ext cx="107291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E2157B-26F6-4520-8FE8-9EA66F3C34CB}"/>
                </a:ext>
              </a:extLst>
            </p:cNvPr>
            <p:cNvCxnSpPr>
              <a:cxnSpLocks/>
            </p:cNvCxnSpPr>
            <p:nvPr/>
          </p:nvCxnSpPr>
          <p:spPr>
            <a:xfrm>
              <a:off x="7591788" y="3565091"/>
              <a:ext cx="107291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DC66B409-1D25-409C-88B9-393BB301C99D}"/>
              </a:ext>
            </a:extLst>
          </p:cNvPr>
          <p:cNvSpPr txBox="1"/>
          <p:nvPr/>
        </p:nvSpPr>
        <p:spPr>
          <a:xfrm>
            <a:off x="1276459" y="4727239"/>
            <a:ext cx="2481138" cy="911019"/>
          </a:xfrm>
          <a:prstGeom prst="rect">
            <a:avLst/>
          </a:prstGeom>
          <a:noFill/>
        </p:spPr>
        <p:txBody>
          <a:bodyPr wrap="square" lIns="146304" tIns="146304" rIns="146304" bIns="146304" rtlCol="0" anchor="t">
            <a:spAutoFit/>
          </a:bodyPr>
          <a:lstStyle/>
          <a:p>
            <a:pPr algn="ctr">
              <a:spcAft>
                <a:spcPts val="600"/>
              </a:spcAft>
            </a:pPr>
            <a:r>
              <a:rPr lang="en-US" sz="2000">
                <a:cs typeface="Segoe UI Semibold" panose="020B0702040204020203" pitchFamily="34" charset="0"/>
              </a:rPr>
              <a:t>Sign up </a:t>
            </a:r>
            <a:br>
              <a:rPr lang="en-US" sz="2000">
                <a:cs typeface="Segoe UI Semibold" panose="020B0702040204020203" pitchFamily="34" charset="0"/>
              </a:rPr>
            </a:br>
            <a:r>
              <a:rPr lang="en-US" sz="2000">
                <a:cs typeface="Segoe UI Semibold" panose="020B0702040204020203" pitchFamily="34" charset="0"/>
              </a:rPr>
              <a:t>for Azure</a:t>
            </a:r>
          </a:p>
        </p:txBody>
      </p:sp>
      <p:sp>
        <p:nvSpPr>
          <p:cNvPr id="14" name="TextBox 13">
            <a:extLst>
              <a:ext uri="{FF2B5EF4-FFF2-40B4-BE49-F238E27FC236}">
                <a16:creationId xmlns:a16="http://schemas.microsoft.com/office/drawing/2014/main" id="{32C67A36-8E78-451B-BF22-B15290738224}"/>
              </a:ext>
            </a:extLst>
          </p:cNvPr>
          <p:cNvSpPr txBox="1"/>
          <p:nvPr/>
        </p:nvSpPr>
        <p:spPr>
          <a:xfrm>
            <a:off x="4899794" y="5051180"/>
            <a:ext cx="2481138" cy="911019"/>
          </a:xfrm>
          <a:prstGeom prst="rect">
            <a:avLst/>
          </a:prstGeom>
          <a:noFill/>
        </p:spPr>
        <p:txBody>
          <a:bodyPr wrap="square" lIns="146304" tIns="146304" rIns="146304" bIns="146304" rtlCol="0" anchor="t">
            <a:spAutoFit/>
          </a:bodyPr>
          <a:lstStyle/>
          <a:p>
            <a:pPr algn="ctr">
              <a:spcAft>
                <a:spcPts val="600"/>
              </a:spcAft>
            </a:pPr>
            <a:r>
              <a:rPr lang="en-US" sz="2000">
                <a:cs typeface="Segoe UI Semibold" panose="020B0702040204020203" pitchFamily="34" charset="0"/>
              </a:rPr>
              <a:t>Check out resources</a:t>
            </a:r>
          </a:p>
        </p:txBody>
      </p:sp>
      <p:sp>
        <p:nvSpPr>
          <p:cNvPr id="15" name="TextBox 14">
            <a:extLst>
              <a:ext uri="{FF2B5EF4-FFF2-40B4-BE49-F238E27FC236}">
                <a16:creationId xmlns:a16="http://schemas.microsoft.com/office/drawing/2014/main" id="{C2FF6DFA-70D6-4CFA-8C41-BC73BBF0E457}"/>
              </a:ext>
            </a:extLst>
          </p:cNvPr>
          <p:cNvSpPr txBox="1"/>
          <p:nvPr/>
        </p:nvSpPr>
        <p:spPr>
          <a:xfrm>
            <a:off x="8523128" y="4727239"/>
            <a:ext cx="2481138" cy="911019"/>
          </a:xfrm>
          <a:prstGeom prst="rect">
            <a:avLst/>
          </a:prstGeom>
          <a:noFill/>
        </p:spPr>
        <p:txBody>
          <a:bodyPr wrap="square" lIns="146304" tIns="146304" rIns="146304" bIns="146304" rtlCol="0" anchor="t">
            <a:spAutoFit/>
          </a:bodyPr>
          <a:lstStyle/>
          <a:p>
            <a:pPr algn="ctr">
              <a:spcAft>
                <a:spcPts val="600"/>
              </a:spcAft>
            </a:pPr>
            <a:r>
              <a:rPr lang="en-US" sz="2000">
                <a:cs typeface="Segoe UI Semibold" panose="020B0702040204020203" pitchFamily="34" charset="0"/>
              </a:rPr>
              <a:t>Spin up an </a:t>
            </a:r>
            <a:br>
              <a:rPr lang="en-US" sz="2000">
                <a:cs typeface="Segoe UI Semibold" panose="020B0702040204020203" pitchFamily="34" charset="0"/>
              </a:rPr>
            </a:br>
            <a:r>
              <a:rPr lang="en-US" sz="2000">
                <a:cs typeface="Segoe UI Semibold" panose="020B0702040204020203" pitchFamily="34" charset="0"/>
              </a:rPr>
              <a:t>AKS cluster </a:t>
            </a:r>
          </a:p>
        </p:txBody>
      </p:sp>
      <p:grpSp>
        <p:nvGrpSpPr>
          <p:cNvPr id="8" name="Group 7">
            <a:extLst>
              <a:ext uri="{FF2B5EF4-FFF2-40B4-BE49-F238E27FC236}">
                <a16:creationId xmlns:a16="http://schemas.microsoft.com/office/drawing/2014/main" id="{B601807E-D5F5-453E-9AED-6E0BFCA56D8A}"/>
              </a:ext>
            </a:extLst>
          </p:cNvPr>
          <p:cNvGrpSpPr/>
          <p:nvPr/>
        </p:nvGrpSpPr>
        <p:grpSpPr>
          <a:xfrm>
            <a:off x="381504" y="2558673"/>
            <a:ext cx="11608104" cy="2091783"/>
            <a:chOff x="381504" y="2558673"/>
            <a:chExt cx="11608104" cy="2091783"/>
          </a:xfrm>
        </p:grpSpPr>
        <p:sp>
          <p:nvSpPr>
            <p:cNvPr id="16" name="Freeform 5">
              <a:extLst>
                <a:ext uri="{FF2B5EF4-FFF2-40B4-BE49-F238E27FC236}">
                  <a16:creationId xmlns:a16="http://schemas.microsoft.com/office/drawing/2014/main" id="{F34992EC-628B-49B0-B08A-B03798F320E0}"/>
                </a:ext>
              </a:extLst>
            </p:cNvPr>
            <p:cNvSpPr>
              <a:spLocks/>
            </p:cNvSpPr>
            <p:nvPr/>
          </p:nvSpPr>
          <p:spPr bwMode="auto">
            <a:xfrm>
              <a:off x="943984" y="3634268"/>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7" name="Group 16">
              <a:extLst>
                <a:ext uri="{FF2B5EF4-FFF2-40B4-BE49-F238E27FC236}">
                  <a16:creationId xmlns:a16="http://schemas.microsoft.com/office/drawing/2014/main" id="{BC60979E-1C3B-40DD-815D-43EE65F75267}"/>
                </a:ext>
              </a:extLst>
            </p:cNvPr>
            <p:cNvGrpSpPr/>
            <p:nvPr/>
          </p:nvGrpSpPr>
          <p:grpSpPr>
            <a:xfrm>
              <a:off x="4247638" y="2558673"/>
              <a:ext cx="599459" cy="279351"/>
              <a:chOff x="2733676" y="174625"/>
              <a:chExt cx="1120775" cy="522287"/>
            </a:xfrm>
          </p:grpSpPr>
          <p:sp>
            <p:nvSpPr>
              <p:cNvPr id="18" name="Freeform 5">
                <a:extLst>
                  <a:ext uri="{FF2B5EF4-FFF2-40B4-BE49-F238E27FC236}">
                    <a16:creationId xmlns:a16="http://schemas.microsoft.com/office/drawing/2014/main" id="{D099ADB8-E80A-4607-B213-BEB14248EF50}"/>
                  </a:ext>
                </a:extLst>
              </p:cNvPr>
              <p:cNvSpPr>
                <a:spLocks/>
              </p:cNvSpPr>
              <p:nvPr/>
            </p:nvSpPr>
            <p:spPr bwMode="auto">
              <a:xfrm>
                <a:off x="3403601" y="174625"/>
                <a:ext cx="450850" cy="414337"/>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D15A4B7F-8CD1-45FA-96BA-08BFC4186CB8}"/>
                  </a:ext>
                </a:extLst>
              </p:cNvPr>
              <p:cNvSpPr>
                <a:spLocks/>
              </p:cNvSpPr>
              <p:nvPr/>
            </p:nvSpPr>
            <p:spPr bwMode="auto">
              <a:xfrm>
                <a:off x="2733676" y="177800"/>
                <a:ext cx="825500" cy="519112"/>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0" name="Graphic 19">
              <a:extLst>
                <a:ext uri="{FF2B5EF4-FFF2-40B4-BE49-F238E27FC236}">
                  <a16:creationId xmlns:a16="http://schemas.microsoft.com/office/drawing/2014/main" id="{32E478B4-0386-4579-9C33-CE04FA3E1E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1100" y="2975170"/>
              <a:ext cx="293145" cy="335785"/>
            </a:xfrm>
            <a:prstGeom prst="rect">
              <a:avLst/>
            </a:prstGeom>
          </p:spPr>
        </p:pic>
        <p:pic>
          <p:nvPicPr>
            <p:cNvPr id="21" name="Graphic 20">
              <a:extLst>
                <a:ext uri="{FF2B5EF4-FFF2-40B4-BE49-F238E27FC236}">
                  <a16:creationId xmlns:a16="http://schemas.microsoft.com/office/drawing/2014/main" id="{98E4606D-261A-4C7D-9D0F-24A2458775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001" y="2775745"/>
              <a:ext cx="293145" cy="335785"/>
            </a:xfrm>
            <a:prstGeom prst="rect">
              <a:avLst/>
            </a:prstGeom>
          </p:spPr>
        </p:pic>
        <p:pic>
          <p:nvPicPr>
            <p:cNvPr id="22" name="Graphic 21">
              <a:extLst>
                <a:ext uri="{FF2B5EF4-FFF2-40B4-BE49-F238E27FC236}">
                  <a16:creationId xmlns:a16="http://schemas.microsoft.com/office/drawing/2014/main" id="{3CD624F5-AA65-4E6C-94AE-1B325E5C63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2922" y="4314671"/>
              <a:ext cx="293145" cy="335785"/>
            </a:xfrm>
            <a:prstGeom prst="rect">
              <a:avLst/>
            </a:prstGeom>
          </p:spPr>
        </p:pic>
        <p:sp>
          <p:nvSpPr>
            <p:cNvPr id="23" name="Freeform 5">
              <a:extLst>
                <a:ext uri="{FF2B5EF4-FFF2-40B4-BE49-F238E27FC236}">
                  <a16:creationId xmlns:a16="http://schemas.microsoft.com/office/drawing/2014/main" id="{3E530905-705B-46C9-88F8-1596E7D314E9}"/>
                </a:ext>
              </a:extLst>
            </p:cNvPr>
            <p:cNvSpPr>
              <a:spLocks/>
            </p:cNvSpPr>
            <p:nvPr/>
          </p:nvSpPr>
          <p:spPr bwMode="auto">
            <a:xfrm>
              <a:off x="4130393" y="3819228"/>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5">
              <a:extLst>
                <a:ext uri="{FF2B5EF4-FFF2-40B4-BE49-F238E27FC236}">
                  <a16:creationId xmlns:a16="http://schemas.microsoft.com/office/drawing/2014/main" id="{A557A8BC-34CC-4D96-AE43-7CE4A5022A05}"/>
                </a:ext>
              </a:extLst>
            </p:cNvPr>
            <p:cNvSpPr>
              <a:spLocks/>
            </p:cNvSpPr>
            <p:nvPr/>
          </p:nvSpPr>
          <p:spPr bwMode="auto">
            <a:xfrm>
              <a:off x="7591559" y="2760316"/>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5" name="Group 24">
              <a:extLst>
                <a:ext uri="{FF2B5EF4-FFF2-40B4-BE49-F238E27FC236}">
                  <a16:creationId xmlns:a16="http://schemas.microsoft.com/office/drawing/2014/main" id="{AB7E3AC8-24C3-433B-9FF0-23EB5A0659EE}"/>
                </a:ext>
              </a:extLst>
            </p:cNvPr>
            <p:cNvGrpSpPr/>
            <p:nvPr/>
          </p:nvGrpSpPr>
          <p:grpSpPr>
            <a:xfrm>
              <a:off x="8065240" y="3944364"/>
              <a:ext cx="599459" cy="279351"/>
              <a:chOff x="2733676" y="174625"/>
              <a:chExt cx="1120775" cy="522287"/>
            </a:xfrm>
          </p:grpSpPr>
          <p:sp>
            <p:nvSpPr>
              <p:cNvPr id="26" name="Freeform 5">
                <a:extLst>
                  <a:ext uri="{FF2B5EF4-FFF2-40B4-BE49-F238E27FC236}">
                    <a16:creationId xmlns:a16="http://schemas.microsoft.com/office/drawing/2014/main" id="{B31F8A3E-7665-420A-A625-7A2FF277BD2A}"/>
                  </a:ext>
                </a:extLst>
              </p:cNvPr>
              <p:cNvSpPr>
                <a:spLocks/>
              </p:cNvSpPr>
              <p:nvPr/>
            </p:nvSpPr>
            <p:spPr bwMode="auto">
              <a:xfrm>
                <a:off x="3403601" y="174625"/>
                <a:ext cx="450850" cy="414337"/>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51DCB88A-CDA1-4BD3-A867-BCCFC77B2910}"/>
                  </a:ext>
                </a:extLst>
              </p:cNvPr>
              <p:cNvSpPr>
                <a:spLocks/>
              </p:cNvSpPr>
              <p:nvPr/>
            </p:nvSpPr>
            <p:spPr bwMode="auto">
              <a:xfrm>
                <a:off x="2733676" y="177800"/>
                <a:ext cx="825500" cy="519112"/>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28" name="Graphic 27">
              <a:extLst>
                <a:ext uri="{FF2B5EF4-FFF2-40B4-BE49-F238E27FC236}">
                  <a16:creationId xmlns:a16="http://schemas.microsoft.com/office/drawing/2014/main" id="{D1916323-1409-417A-B0A2-8A769AACB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01720" y="2718065"/>
              <a:ext cx="293145" cy="335785"/>
            </a:xfrm>
            <a:prstGeom prst="rect">
              <a:avLst/>
            </a:prstGeom>
          </p:spPr>
        </p:pic>
        <p:sp>
          <p:nvSpPr>
            <p:cNvPr id="29" name="Freeform 5">
              <a:extLst>
                <a:ext uri="{FF2B5EF4-FFF2-40B4-BE49-F238E27FC236}">
                  <a16:creationId xmlns:a16="http://schemas.microsoft.com/office/drawing/2014/main" id="{D83879F1-3127-4893-9ECC-58161170EAC8}"/>
                </a:ext>
              </a:extLst>
            </p:cNvPr>
            <p:cNvSpPr>
              <a:spLocks/>
            </p:cNvSpPr>
            <p:nvPr/>
          </p:nvSpPr>
          <p:spPr bwMode="auto">
            <a:xfrm>
              <a:off x="11219662" y="3679552"/>
              <a:ext cx="424856" cy="264812"/>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0" name="Straight Connector 29">
              <a:extLst>
                <a:ext uri="{FF2B5EF4-FFF2-40B4-BE49-F238E27FC236}">
                  <a16:creationId xmlns:a16="http://schemas.microsoft.com/office/drawing/2014/main" id="{0298CAA0-1111-42D1-953F-27005209E1D1}"/>
                </a:ext>
              </a:extLst>
            </p:cNvPr>
            <p:cNvCxnSpPr>
              <a:cxnSpLocks/>
            </p:cNvCxnSpPr>
            <p:nvPr/>
          </p:nvCxnSpPr>
          <p:spPr>
            <a:xfrm>
              <a:off x="1145167" y="2943637"/>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2EDA5A4-9CBD-4ED7-8C9B-29CE4CCD4B46}"/>
                </a:ext>
              </a:extLst>
            </p:cNvPr>
            <p:cNvCxnSpPr>
              <a:cxnSpLocks/>
            </p:cNvCxnSpPr>
            <p:nvPr/>
          </p:nvCxnSpPr>
          <p:spPr>
            <a:xfrm>
              <a:off x="470371" y="3261898"/>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B99E1F0-50C8-4348-B24D-088079C3F143}"/>
                </a:ext>
              </a:extLst>
            </p:cNvPr>
            <p:cNvCxnSpPr>
              <a:cxnSpLocks/>
            </p:cNvCxnSpPr>
            <p:nvPr/>
          </p:nvCxnSpPr>
          <p:spPr>
            <a:xfrm>
              <a:off x="381504" y="3766674"/>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412C79-F248-450E-A4A4-088A145EB41E}"/>
                </a:ext>
              </a:extLst>
            </p:cNvPr>
            <p:cNvCxnSpPr>
              <a:cxnSpLocks/>
            </p:cNvCxnSpPr>
            <p:nvPr/>
          </p:nvCxnSpPr>
          <p:spPr>
            <a:xfrm>
              <a:off x="1242060" y="4078737"/>
              <a:ext cx="256315"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21F9A93-0B91-4343-BB31-EA508F8F9BF0}"/>
                </a:ext>
              </a:extLst>
            </p:cNvPr>
            <p:cNvCxnSpPr>
              <a:cxnSpLocks/>
            </p:cNvCxnSpPr>
            <p:nvPr/>
          </p:nvCxnSpPr>
          <p:spPr>
            <a:xfrm>
              <a:off x="735001" y="4164908"/>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239820C-7682-4CE8-81FF-EFAD3DAC86D1}"/>
                </a:ext>
              </a:extLst>
            </p:cNvPr>
            <p:cNvCxnSpPr>
              <a:cxnSpLocks/>
            </p:cNvCxnSpPr>
            <p:nvPr/>
          </p:nvCxnSpPr>
          <p:spPr>
            <a:xfrm>
              <a:off x="943984" y="3438759"/>
              <a:ext cx="298076"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67DD21F-94EC-4C40-B8BE-6694D619655B}"/>
                </a:ext>
              </a:extLst>
            </p:cNvPr>
            <p:cNvCxnSpPr>
              <a:cxnSpLocks/>
            </p:cNvCxnSpPr>
            <p:nvPr/>
          </p:nvCxnSpPr>
          <p:spPr>
            <a:xfrm>
              <a:off x="4152482" y="3143062"/>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14EBBB-87C2-4376-BAA4-63F4BA0EBE01}"/>
                </a:ext>
              </a:extLst>
            </p:cNvPr>
            <p:cNvCxnSpPr>
              <a:cxnSpLocks/>
            </p:cNvCxnSpPr>
            <p:nvPr/>
          </p:nvCxnSpPr>
          <p:spPr>
            <a:xfrm>
              <a:off x="3616027" y="2704040"/>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E43B87B-E0CB-4294-8600-570C1C895A51}"/>
                </a:ext>
              </a:extLst>
            </p:cNvPr>
            <p:cNvCxnSpPr>
              <a:cxnSpLocks/>
            </p:cNvCxnSpPr>
            <p:nvPr/>
          </p:nvCxnSpPr>
          <p:spPr>
            <a:xfrm>
              <a:off x="3636906" y="3944364"/>
              <a:ext cx="35733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C46CD8-95D2-4AC7-8CEF-1AC3A5FB400A}"/>
                </a:ext>
              </a:extLst>
            </p:cNvPr>
            <p:cNvCxnSpPr>
              <a:cxnSpLocks/>
            </p:cNvCxnSpPr>
            <p:nvPr/>
          </p:nvCxnSpPr>
          <p:spPr>
            <a:xfrm>
              <a:off x="4579939" y="4223715"/>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6CC26EC-077D-41A5-B460-FB90E507FB2F}"/>
                </a:ext>
              </a:extLst>
            </p:cNvPr>
            <p:cNvCxnSpPr>
              <a:cxnSpLocks/>
            </p:cNvCxnSpPr>
            <p:nvPr/>
          </p:nvCxnSpPr>
          <p:spPr>
            <a:xfrm>
              <a:off x="3483311" y="4276095"/>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854EAC-5C94-4579-987E-F5138275C9F1}"/>
                </a:ext>
              </a:extLst>
            </p:cNvPr>
            <p:cNvCxnSpPr>
              <a:cxnSpLocks/>
            </p:cNvCxnSpPr>
            <p:nvPr/>
          </p:nvCxnSpPr>
          <p:spPr>
            <a:xfrm>
              <a:off x="7550037" y="4055170"/>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F084964-2409-4AE8-B660-C3D44487C5EC}"/>
                </a:ext>
              </a:extLst>
            </p:cNvPr>
            <p:cNvCxnSpPr>
              <a:cxnSpLocks/>
            </p:cNvCxnSpPr>
            <p:nvPr/>
          </p:nvCxnSpPr>
          <p:spPr>
            <a:xfrm>
              <a:off x="7901781" y="4444881"/>
              <a:ext cx="298076"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96F6D40-A593-4BC4-9470-343C180CF863}"/>
                </a:ext>
              </a:extLst>
            </p:cNvPr>
            <p:cNvCxnSpPr>
              <a:cxnSpLocks/>
            </p:cNvCxnSpPr>
            <p:nvPr/>
          </p:nvCxnSpPr>
          <p:spPr>
            <a:xfrm>
              <a:off x="8664699" y="4322622"/>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78307BA-4097-4526-8EE3-B76B43DAB57D}"/>
                </a:ext>
              </a:extLst>
            </p:cNvPr>
            <p:cNvCxnSpPr>
              <a:cxnSpLocks/>
            </p:cNvCxnSpPr>
            <p:nvPr/>
          </p:nvCxnSpPr>
          <p:spPr>
            <a:xfrm>
              <a:off x="7911628" y="3796169"/>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98C744D-DA44-433E-8B37-A7E05F05C15B}"/>
                </a:ext>
              </a:extLst>
            </p:cNvPr>
            <p:cNvCxnSpPr>
              <a:cxnSpLocks/>
            </p:cNvCxnSpPr>
            <p:nvPr/>
          </p:nvCxnSpPr>
          <p:spPr>
            <a:xfrm>
              <a:off x="7901781" y="3270191"/>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AD4BB6F-1DBC-4D66-AF19-A36744DD6FB2}"/>
                </a:ext>
              </a:extLst>
            </p:cNvPr>
            <p:cNvCxnSpPr>
              <a:cxnSpLocks/>
            </p:cNvCxnSpPr>
            <p:nvPr/>
          </p:nvCxnSpPr>
          <p:spPr>
            <a:xfrm>
              <a:off x="8199857" y="2892722"/>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DCB67D5-B1C6-42D9-A613-036A7C1BC090}"/>
                </a:ext>
              </a:extLst>
            </p:cNvPr>
            <p:cNvCxnSpPr>
              <a:cxnSpLocks/>
            </p:cNvCxnSpPr>
            <p:nvPr/>
          </p:nvCxnSpPr>
          <p:spPr>
            <a:xfrm>
              <a:off x="8463566" y="3121232"/>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7974DA-7928-4AC4-BCDB-524BB6689295}"/>
                </a:ext>
              </a:extLst>
            </p:cNvPr>
            <p:cNvCxnSpPr>
              <a:cxnSpLocks/>
            </p:cNvCxnSpPr>
            <p:nvPr/>
          </p:nvCxnSpPr>
          <p:spPr>
            <a:xfrm>
              <a:off x="11300798" y="2879836"/>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629B357-CE63-40BA-9596-0D827E861570}"/>
                </a:ext>
              </a:extLst>
            </p:cNvPr>
            <p:cNvCxnSpPr>
              <a:cxnSpLocks/>
            </p:cNvCxnSpPr>
            <p:nvPr/>
          </p:nvCxnSpPr>
          <p:spPr>
            <a:xfrm>
              <a:off x="10866454" y="3270191"/>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D811E6-C1A2-4F6B-85C2-928EAC511B9F}"/>
                </a:ext>
              </a:extLst>
            </p:cNvPr>
            <p:cNvCxnSpPr>
              <a:cxnSpLocks/>
            </p:cNvCxnSpPr>
            <p:nvPr/>
          </p:nvCxnSpPr>
          <p:spPr>
            <a:xfrm>
              <a:off x="11497565" y="3438759"/>
              <a:ext cx="38314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E58A60-B0B1-459E-AD57-54A830ED6503}"/>
                </a:ext>
              </a:extLst>
            </p:cNvPr>
            <p:cNvCxnSpPr>
              <a:cxnSpLocks/>
            </p:cNvCxnSpPr>
            <p:nvPr/>
          </p:nvCxnSpPr>
          <p:spPr>
            <a:xfrm>
              <a:off x="10927370" y="3811958"/>
              <a:ext cx="131292"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E366DE6-BA6D-4843-9D77-B320FE252C18}"/>
                </a:ext>
              </a:extLst>
            </p:cNvPr>
            <p:cNvCxnSpPr>
              <a:cxnSpLocks/>
            </p:cNvCxnSpPr>
            <p:nvPr/>
          </p:nvCxnSpPr>
          <p:spPr>
            <a:xfrm>
              <a:off x="11771819" y="3811958"/>
              <a:ext cx="21778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26278F8-7CAF-4026-9498-935C7E3D74CE}"/>
                </a:ext>
              </a:extLst>
            </p:cNvPr>
            <p:cNvCxnSpPr>
              <a:cxnSpLocks/>
            </p:cNvCxnSpPr>
            <p:nvPr/>
          </p:nvCxnSpPr>
          <p:spPr>
            <a:xfrm>
              <a:off x="10801720" y="4255606"/>
              <a:ext cx="353208"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F20EF133-2580-4236-A14C-03F025F0E938}"/>
              </a:ext>
            </a:extLst>
          </p:cNvPr>
          <p:cNvGrpSpPr/>
          <p:nvPr/>
        </p:nvGrpSpPr>
        <p:grpSpPr>
          <a:xfrm>
            <a:off x="1586348" y="2619376"/>
            <a:ext cx="1861360" cy="1861358"/>
            <a:chOff x="1586348" y="2619376"/>
            <a:chExt cx="1861360" cy="1861358"/>
          </a:xfrm>
        </p:grpSpPr>
        <p:sp>
          <p:nvSpPr>
            <p:cNvPr id="10" name="Oval 9">
              <a:extLst>
                <a:ext uri="{FF2B5EF4-FFF2-40B4-BE49-F238E27FC236}">
                  <a16:creationId xmlns:a16="http://schemas.microsoft.com/office/drawing/2014/main" id="{73E9BC69-5991-4AC9-A71A-B8C93672409B}"/>
                </a:ext>
              </a:extLst>
            </p:cNvPr>
            <p:cNvSpPr/>
            <p:nvPr/>
          </p:nvSpPr>
          <p:spPr bwMode="auto">
            <a:xfrm>
              <a:off x="1586348" y="2619376"/>
              <a:ext cx="1861360" cy="186135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a:solidFill>
                  <a:srgbClr val="FF0000"/>
                </a:solidFill>
                <a:ea typeface="Segoe UI" pitchFamily="34" charset="0"/>
                <a:cs typeface="Segoe UI" pitchFamily="34" charset="0"/>
              </a:endParaRPr>
            </a:p>
          </p:txBody>
        </p:sp>
        <p:grpSp>
          <p:nvGrpSpPr>
            <p:cNvPr id="59" name="Group 58">
              <a:extLst>
                <a:ext uri="{FF2B5EF4-FFF2-40B4-BE49-F238E27FC236}">
                  <a16:creationId xmlns:a16="http://schemas.microsoft.com/office/drawing/2014/main" id="{502A6223-ED4A-4AB7-87E7-C12ADDB5D8BF}"/>
                </a:ext>
              </a:extLst>
            </p:cNvPr>
            <p:cNvGrpSpPr/>
            <p:nvPr/>
          </p:nvGrpSpPr>
          <p:grpSpPr>
            <a:xfrm>
              <a:off x="1897044" y="3261548"/>
              <a:ext cx="1239968" cy="577015"/>
              <a:chOff x="3111500" y="5865813"/>
              <a:chExt cx="1122363" cy="522288"/>
            </a:xfrm>
          </p:grpSpPr>
          <p:sp>
            <p:nvSpPr>
              <p:cNvPr id="57" name="Freeform 5">
                <a:extLst>
                  <a:ext uri="{FF2B5EF4-FFF2-40B4-BE49-F238E27FC236}">
                    <a16:creationId xmlns:a16="http://schemas.microsoft.com/office/drawing/2014/main" id="{06545EBF-5B0E-421B-A495-10C53E122CF3}"/>
                  </a:ext>
                </a:extLst>
              </p:cNvPr>
              <p:cNvSpPr>
                <a:spLocks/>
              </p:cNvSpPr>
              <p:nvPr/>
            </p:nvSpPr>
            <p:spPr bwMode="auto">
              <a:xfrm>
                <a:off x="3783013" y="5865813"/>
                <a:ext cx="450850" cy="414338"/>
              </a:xfrm>
              <a:custGeom>
                <a:avLst/>
                <a:gdLst>
                  <a:gd name="T0" fmla="*/ 52 w 160"/>
                  <a:gd name="T1" fmla="*/ 146 h 146"/>
                  <a:gd name="T2" fmla="*/ 113 w 160"/>
                  <a:gd name="T3" fmla="*/ 146 h 146"/>
                  <a:gd name="T4" fmla="*/ 147 w 160"/>
                  <a:gd name="T5" fmla="*/ 132 h 146"/>
                  <a:gd name="T6" fmla="*/ 160 w 160"/>
                  <a:gd name="T7" fmla="*/ 98 h 146"/>
                  <a:gd name="T8" fmla="*/ 147 w 160"/>
                  <a:gd name="T9" fmla="*/ 64 h 146"/>
                  <a:gd name="T10" fmla="*/ 126 w 160"/>
                  <a:gd name="T11" fmla="*/ 52 h 146"/>
                  <a:gd name="T12" fmla="*/ 126 w 160"/>
                  <a:gd name="T13" fmla="*/ 48 h 146"/>
                  <a:gd name="T14" fmla="*/ 113 w 160"/>
                  <a:gd name="T15" fmla="*/ 14 h 146"/>
                  <a:gd name="T16" fmla="*/ 79 w 160"/>
                  <a:gd name="T17" fmla="*/ 0 h 146"/>
                  <a:gd name="T18" fmla="*/ 79 w 160"/>
                  <a:gd name="T19" fmla="*/ 0 h 146"/>
                  <a:gd name="T20" fmla="*/ 38 w 160"/>
                  <a:gd name="T21" fmla="*/ 23 h 146"/>
                  <a:gd name="T22" fmla="*/ 20 w 160"/>
                  <a:gd name="T23" fmla="*/ 20 h 146"/>
                  <a:gd name="T24" fmla="*/ 0 w 160"/>
                  <a:gd name="T25" fmla="*/ 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 h="146">
                    <a:moveTo>
                      <a:pt x="52" y="146"/>
                    </a:moveTo>
                    <a:cubicBezTo>
                      <a:pt x="113" y="146"/>
                      <a:pt x="113" y="146"/>
                      <a:pt x="113" y="146"/>
                    </a:cubicBezTo>
                    <a:cubicBezTo>
                      <a:pt x="126" y="146"/>
                      <a:pt x="138" y="141"/>
                      <a:pt x="147" y="132"/>
                    </a:cubicBezTo>
                    <a:cubicBezTo>
                      <a:pt x="155" y="123"/>
                      <a:pt x="160" y="111"/>
                      <a:pt x="160" y="98"/>
                    </a:cubicBezTo>
                    <a:cubicBezTo>
                      <a:pt x="160" y="85"/>
                      <a:pt x="155" y="73"/>
                      <a:pt x="147" y="64"/>
                    </a:cubicBezTo>
                    <a:cubicBezTo>
                      <a:pt x="141" y="58"/>
                      <a:pt x="134" y="54"/>
                      <a:pt x="126" y="52"/>
                    </a:cubicBezTo>
                    <a:cubicBezTo>
                      <a:pt x="126" y="51"/>
                      <a:pt x="126" y="49"/>
                      <a:pt x="126" y="48"/>
                    </a:cubicBezTo>
                    <a:cubicBezTo>
                      <a:pt x="126" y="36"/>
                      <a:pt x="121" y="24"/>
                      <a:pt x="113" y="14"/>
                    </a:cubicBezTo>
                    <a:cubicBezTo>
                      <a:pt x="104" y="5"/>
                      <a:pt x="92" y="0"/>
                      <a:pt x="79" y="0"/>
                    </a:cubicBezTo>
                    <a:cubicBezTo>
                      <a:pt x="79" y="0"/>
                      <a:pt x="79" y="0"/>
                      <a:pt x="79" y="0"/>
                    </a:cubicBezTo>
                    <a:cubicBezTo>
                      <a:pt x="62" y="0"/>
                      <a:pt x="47" y="9"/>
                      <a:pt x="38" y="23"/>
                    </a:cubicBezTo>
                    <a:cubicBezTo>
                      <a:pt x="33" y="21"/>
                      <a:pt x="26" y="20"/>
                      <a:pt x="20" y="20"/>
                    </a:cubicBezTo>
                    <a:cubicBezTo>
                      <a:pt x="13" y="20"/>
                      <a:pt x="6" y="21"/>
                      <a:pt x="0" y="24"/>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B5F2E8CD-D335-4A44-8EB6-17AE19FA80D0}"/>
                  </a:ext>
                </a:extLst>
              </p:cNvPr>
              <p:cNvSpPr>
                <a:spLocks/>
              </p:cNvSpPr>
              <p:nvPr/>
            </p:nvSpPr>
            <p:spPr bwMode="auto">
              <a:xfrm>
                <a:off x="3111500" y="5868988"/>
                <a:ext cx="827087" cy="519113"/>
              </a:xfrm>
              <a:custGeom>
                <a:avLst/>
                <a:gdLst>
                  <a:gd name="T0" fmla="*/ 192 w 293"/>
                  <a:gd name="T1" fmla="*/ 0 h 183"/>
                  <a:gd name="T2" fmla="*/ 141 w 293"/>
                  <a:gd name="T3" fmla="*/ 30 h 183"/>
                  <a:gd name="T4" fmla="*/ 118 w 293"/>
                  <a:gd name="T5" fmla="*/ 25 h 183"/>
                  <a:gd name="T6" fmla="*/ 76 w 293"/>
                  <a:gd name="T7" fmla="*/ 41 h 183"/>
                  <a:gd name="T8" fmla="*/ 62 w 293"/>
                  <a:gd name="T9" fmla="*/ 63 h 183"/>
                  <a:gd name="T10" fmla="*/ 60 w 293"/>
                  <a:gd name="T11" fmla="*/ 63 h 183"/>
                  <a:gd name="T12" fmla="*/ 18 w 293"/>
                  <a:gd name="T13" fmla="*/ 81 h 183"/>
                  <a:gd name="T14" fmla="*/ 0 w 293"/>
                  <a:gd name="T15" fmla="*/ 123 h 183"/>
                  <a:gd name="T16" fmla="*/ 18 w 293"/>
                  <a:gd name="T17" fmla="*/ 165 h 183"/>
                  <a:gd name="T18" fmla="*/ 60 w 293"/>
                  <a:gd name="T19" fmla="*/ 183 h 183"/>
                  <a:gd name="T20" fmla="*/ 234 w 293"/>
                  <a:gd name="T21" fmla="*/ 183 h 183"/>
                  <a:gd name="T22" fmla="*/ 276 w 293"/>
                  <a:gd name="T23" fmla="*/ 165 h 183"/>
                  <a:gd name="T24" fmla="*/ 293 w 293"/>
                  <a:gd name="T25" fmla="*/ 123 h 183"/>
                  <a:gd name="T26" fmla="*/ 276 w 293"/>
                  <a:gd name="T27" fmla="*/ 81 h 183"/>
                  <a:gd name="T28" fmla="*/ 250 w 293"/>
                  <a:gd name="T29" fmla="*/ 65 h 183"/>
                  <a:gd name="T30" fmla="*/ 250 w 293"/>
                  <a:gd name="T31" fmla="*/ 61 h 183"/>
                  <a:gd name="T32" fmla="*/ 234 w 293"/>
                  <a:gd name="T33" fmla="*/ 19 h 183"/>
                  <a:gd name="T34" fmla="*/ 192 w 293"/>
                  <a:gd name="T35"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3" h="183">
                    <a:moveTo>
                      <a:pt x="192" y="0"/>
                    </a:moveTo>
                    <a:cubicBezTo>
                      <a:pt x="171" y="0"/>
                      <a:pt x="152" y="12"/>
                      <a:pt x="141" y="30"/>
                    </a:cubicBezTo>
                    <a:cubicBezTo>
                      <a:pt x="134" y="27"/>
                      <a:pt x="126" y="25"/>
                      <a:pt x="118" y="25"/>
                    </a:cubicBezTo>
                    <a:cubicBezTo>
                      <a:pt x="102" y="25"/>
                      <a:pt x="88" y="31"/>
                      <a:pt x="76" y="41"/>
                    </a:cubicBezTo>
                    <a:cubicBezTo>
                      <a:pt x="70" y="47"/>
                      <a:pt x="65" y="55"/>
                      <a:pt x="62" y="63"/>
                    </a:cubicBezTo>
                    <a:cubicBezTo>
                      <a:pt x="61" y="63"/>
                      <a:pt x="60" y="63"/>
                      <a:pt x="60" y="63"/>
                    </a:cubicBezTo>
                    <a:cubicBezTo>
                      <a:pt x="44" y="63"/>
                      <a:pt x="29" y="69"/>
                      <a:pt x="18" y="81"/>
                    </a:cubicBezTo>
                    <a:cubicBezTo>
                      <a:pt x="6" y="92"/>
                      <a:pt x="0" y="107"/>
                      <a:pt x="0" y="123"/>
                    </a:cubicBezTo>
                    <a:cubicBezTo>
                      <a:pt x="0" y="139"/>
                      <a:pt x="6" y="154"/>
                      <a:pt x="18" y="165"/>
                    </a:cubicBezTo>
                    <a:cubicBezTo>
                      <a:pt x="29" y="177"/>
                      <a:pt x="44" y="183"/>
                      <a:pt x="60" y="183"/>
                    </a:cubicBezTo>
                    <a:cubicBezTo>
                      <a:pt x="234" y="183"/>
                      <a:pt x="234" y="183"/>
                      <a:pt x="234" y="183"/>
                    </a:cubicBezTo>
                    <a:cubicBezTo>
                      <a:pt x="250" y="183"/>
                      <a:pt x="265" y="177"/>
                      <a:pt x="276" y="165"/>
                    </a:cubicBezTo>
                    <a:cubicBezTo>
                      <a:pt x="287" y="154"/>
                      <a:pt x="293" y="139"/>
                      <a:pt x="293" y="123"/>
                    </a:cubicBezTo>
                    <a:cubicBezTo>
                      <a:pt x="293" y="107"/>
                      <a:pt x="287" y="92"/>
                      <a:pt x="276" y="81"/>
                    </a:cubicBezTo>
                    <a:cubicBezTo>
                      <a:pt x="269" y="73"/>
                      <a:pt x="260" y="68"/>
                      <a:pt x="250" y="65"/>
                    </a:cubicBezTo>
                    <a:cubicBezTo>
                      <a:pt x="250" y="64"/>
                      <a:pt x="250" y="62"/>
                      <a:pt x="250" y="61"/>
                    </a:cubicBezTo>
                    <a:cubicBezTo>
                      <a:pt x="250" y="45"/>
                      <a:pt x="245" y="30"/>
                      <a:pt x="234" y="19"/>
                    </a:cubicBezTo>
                    <a:cubicBezTo>
                      <a:pt x="223" y="7"/>
                      <a:pt x="208" y="0"/>
                      <a:pt x="192"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 name="Group 2">
            <a:extLst>
              <a:ext uri="{FF2B5EF4-FFF2-40B4-BE49-F238E27FC236}">
                <a16:creationId xmlns:a16="http://schemas.microsoft.com/office/drawing/2014/main" id="{EFEF827A-F2B7-4495-96EC-C56720A48825}"/>
              </a:ext>
            </a:extLst>
          </p:cNvPr>
          <p:cNvGrpSpPr/>
          <p:nvPr/>
        </p:nvGrpSpPr>
        <p:grpSpPr>
          <a:xfrm>
            <a:off x="4857257" y="2266950"/>
            <a:ext cx="2566212" cy="2566210"/>
            <a:chOff x="4857257" y="2266950"/>
            <a:chExt cx="2566212" cy="2566210"/>
          </a:xfrm>
        </p:grpSpPr>
        <p:sp>
          <p:nvSpPr>
            <p:cNvPr id="7" name="Oval 6">
              <a:extLst>
                <a:ext uri="{FF2B5EF4-FFF2-40B4-BE49-F238E27FC236}">
                  <a16:creationId xmlns:a16="http://schemas.microsoft.com/office/drawing/2014/main" id="{A5FEA11F-490B-4577-819F-D421746D6505}"/>
                </a:ext>
              </a:extLst>
            </p:cNvPr>
            <p:cNvSpPr/>
            <p:nvPr/>
          </p:nvSpPr>
          <p:spPr bwMode="auto">
            <a:xfrm>
              <a:off x="4857257" y="2266950"/>
              <a:ext cx="2566212" cy="2566210"/>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 name="Group 59">
              <a:extLst>
                <a:ext uri="{FF2B5EF4-FFF2-40B4-BE49-F238E27FC236}">
                  <a16:creationId xmlns:a16="http://schemas.microsoft.com/office/drawing/2014/main" id="{DFDA49F9-2569-4BAB-AEA2-71C58CD4E184}"/>
                </a:ext>
              </a:extLst>
            </p:cNvPr>
            <p:cNvGrpSpPr/>
            <p:nvPr/>
          </p:nvGrpSpPr>
          <p:grpSpPr>
            <a:xfrm>
              <a:off x="5643984" y="2892722"/>
              <a:ext cx="992760" cy="1314666"/>
              <a:chOff x="7289959" y="2943701"/>
              <a:chExt cx="734377" cy="972502"/>
            </a:xfrm>
          </p:grpSpPr>
          <p:sp>
            <p:nvSpPr>
              <p:cNvPr id="61" name="Freeform: Shape 60">
                <a:extLst>
                  <a:ext uri="{FF2B5EF4-FFF2-40B4-BE49-F238E27FC236}">
                    <a16:creationId xmlns:a16="http://schemas.microsoft.com/office/drawing/2014/main" id="{3C3BC9D2-F459-426C-B117-5CE8278677A4}"/>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endParaRPr lang="en-US"/>
              </a:p>
            </p:txBody>
          </p:sp>
          <p:sp>
            <p:nvSpPr>
              <p:cNvPr id="62" name="Freeform: Shape 61">
                <a:extLst>
                  <a:ext uri="{FF2B5EF4-FFF2-40B4-BE49-F238E27FC236}">
                    <a16:creationId xmlns:a16="http://schemas.microsoft.com/office/drawing/2014/main" id="{417780A6-C4D1-4469-931B-C2815AC539FC}"/>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endParaRPr lang="en-US"/>
              </a:p>
            </p:txBody>
          </p:sp>
          <p:sp>
            <p:nvSpPr>
              <p:cNvPr id="63" name="Freeform: Shape 62">
                <a:extLst>
                  <a:ext uri="{FF2B5EF4-FFF2-40B4-BE49-F238E27FC236}">
                    <a16:creationId xmlns:a16="http://schemas.microsoft.com/office/drawing/2014/main" id="{599263B7-EEB9-4C99-A6F6-98A715B5E6D0}"/>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sp>
            <p:nvSpPr>
              <p:cNvPr id="64" name="Freeform: Shape 63">
                <a:extLst>
                  <a:ext uri="{FF2B5EF4-FFF2-40B4-BE49-F238E27FC236}">
                    <a16:creationId xmlns:a16="http://schemas.microsoft.com/office/drawing/2014/main" id="{1A62485B-F19D-4F85-8FAD-62C82E578616}"/>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sp>
            <p:nvSpPr>
              <p:cNvPr id="65" name="Freeform: Shape 64">
                <a:extLst>
                  <a:ext uri="{FF2B5EF4-FFF2-40B4-BE49-F238E27FC236}">
                    <a16:creationId xmlns:a16="http://schemas.microsoft.com/office/drawing/2014/main" id="{36752195-A494-4ECF-8809-5F155194445E}"/>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endParaRPr lang="en-US"/>
              </a:p>
            </p:txBody>
          </p:sp>
          <p:sp>
            <p:nvSpPr>
              <p:cNvPr id="66" name="Freeform: Shape 65">
                <a:extLst>
                  <a:ext uri="{FF2B5EF4-FFF2-40B4-BE49-F238E27FC236}">
                    <a16:creationId xmlns:a16="http://schemas.microsoft.com/office/drawing/2014/main" id="{58FC20F4-B0C7-437B-8904-F03209280A57}"/>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endParaRPr lang="en-US"/>
              </a:p>
            </p:txBody>
          </p:sp>
        </p:grpSp>
      </p:grpSp>
      <p:grpSp>
        <p:nvGrpSpPr>
          <p:cNvPr id="4" name="Group 3">
            <a:extLst>
              <a:ext uri="{FF2B5EF4-FFF2-40B4-BE49-F238E27FC236}">
                <a16:creationId xmlns:a16="http://schemas.microsoft.com/office/drawing/2014/main" id="{1AAD75EB-98EC-416C-87AC-4AD3CB5ABD4C}"/>
              </a:ext>
            </a:extLst>
          </p:cNvPr>
          <p:cNvGrpSpPr/>
          <p:nvPr/>
        </p:nvGrpSpPr>
        <p:grpSpPr>
          <a:xfrm>
            <a:off x="8833019" y="2619376"/>
            <a:ext cx="1861360" cy="1861358"/>
            <a:chOff x="8833019" y="2619376"/>
            <a:chExt cx="1861360" cy="1861358"/>
          </a:xfrm>
        </p:grpSpPr>
        <p:sp>
          <p:nvSpPr>
            <p:cNvPr id="11" name="Oval 10">
              <a:extLst>
                <a:ext uri="{FF2B5EF4-FFF2-40B4-BE49-F238E27FC236}">
                  <a16:creationId xmlns:a16="http://schemas.microsoft.com/office/drawing/2014/main" id="{70E5F4BE-790D-4A80-A9F6-37F2FF46A403}"/>
                </a:ext>
              </a:extLst>
            </p:cNvPr>
            <p:cNvSpPr/>
            <p:nvPr/>
          </p:nvSpPr>
          <p:spPr bwMode="auto">
            <a:xfrm>
              <a:off x="8833019" y="2619376"/>
              <a:ext cx="1861360" cy="1861358"/>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a:extLst>
                <a:ext uri="{FF2B5EF4-FFF2-40B4-BE49-F238E27FC236}">
                  <a16:creationId xmlns:a16="http://schemas.microsoft.com/office/drawing/2014/main" id="{D1E0C3CD-23A7-4BF8-94E2-31CED2867081}"/>
                </a:ext>
              </a:extLst>
            </p:cNvPr>
            <p:cNvGrpSpPr/>
            <p:nvPr/>
          </p:nvGrpSpPr>
          <p:grpSpPr>
            <a:xfrm>
              <a:off x="9279349" y="3082854"/>
              <a:ext cx="968701" cy="934402"/>
              <a:chOff x="7546559" y="2557657"/>
              <a:chExt cx="949614" cy="915990"/>
            </a:xfrm>
          </p:grpSpPr>
          <p:grpSp>
            <p:nvGrpSpPr>
              <p:cNvPr id="70" name="Group 69">
                <a:extLst>
                  <a:ext uri="{FF2B5EF4-FFF2-40B4-BE49-F238E27FC236}">
                    <a16:creationId xmlns:a16="http://schemas.microsoft.com/office/drawing/2014/main" id="{5D7B3846-29B9-4A73-BA64-6F54B1311EF9}"/>
                  </a:ext>
                </a:extLst>
              </p:cNvPr>
              <p:cNvGrpSpPr/>
              <p:nvPr/>
            </p:nvGrpSpPr>
            <p:grpSpPr>
              <a:xfrm>
                <a:off x="7546559" y="2981323"/>
                <a:ext cx="446694" cy="492324"/>
                <a:chOff x="848773" y="3063002"/>
                <a:chExt cx="885825" cy="976313"/>
              </a:xfrm>
            </p:grpSpPr>
            <p:sp>
              <p:nvSpPr>
                <p:cNvPr id="79" name="Freeform: Shape 78">
                  <a:extLst>
                    <a:ext uri="{FF2B5EF4-FFF2-40B4-BE49-F238E27FC236}">
                      <a16:creationId xmlns:a16="http://schemas.microsoft.com/office/drawing/2014/main" id="{0A72F97D-857C-46C0-A6DE-9031F2F0AD3C}"/>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endParaRPr lang="en-US"/>
                </a:p>
              </p:txBody>
            </p:sp>
            <p:sp>
              <p:nvSpPr>
                <p:cNvPr id="80" name="Freeform: Shape 79">
                  <a:extLst>
                    <a:ext uri="{FF2B5EF4-FFF2-40B4-BE49-F238E27FC236}">
                      <a16:creationId xmlns:a16="http://schemas.microsoft.com/office/drawing/2014/main" id="{847F7B64-4479-4262-9C63-9BC7070D5E5C}"/>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endParaRPr lang="en-US"/>
                </a:p>
              </p:txBody>
            </p:sp>
            <p:sp>
              <p:nvSpPr>
                <p:cNvPr id="81" name="Freeform: Shape 80">
                  <a:extLst>
                    <a:ext uri="{FF2B5EF4-FFF2-40B4-BE49-F238E27FC236}">
                      <a16:creationId xmlns:a16="http://schemas.microsoft.com/office/drawing/2014/main" id="{6CB0DA80-8325-4170-847C-D79461CDCA7A}"/>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endParaRPr lang="en-US"/>
                </a:p>
              </p:txBody>
            </p:sp>
          </p:grpSp>
          <p:grpSp>
            <p:nvGrpSpPr>
              <p:cNvPr id="71" name="Group 70">
                <a:extLst>
                  <a:ext uri="{FF2B5EF4-FFF2-40B4-BE49-F238E27FC236}">
                    <a16:creationId xmlns:a16="http://schemas.microsoft.com/office/drawing/2014/main" id="{6E1E3B17-280B-48B1-A01D-077CDC0AEF3B}"/>
                  </a:ext>
                </a:extLst>
              </p:cNvPr>
              <p:cNvGrpSpPr/>
              <p:nvPr/>
            </p:nvGrpSpPr>
            <p:grpSpPr>
              <a:xfrm>
                <a:off x="8049479" y="2981323"/>
                <a:ext cx="446694" cy="492324"/>
                <a:chOff x="848773" y="3063002"/>
                <a:chExt cx="885825" cy="976313"/>
              </a:xfrm>
            </p:grpSpPr>
            <p:sp>
              <p:nvSpPr>
                <p:cNvPr id="76" name="Freeform: Shape 75">
                  <a:extLst>
                    <a:ext uri="{FF2B5EF4-FFF2-40B4-BE49-F238E27FC236}">
                      <a16:creationId xmlns:a16="http://schemas.microsoft.com/office/drawing/2014/main" id="{25121B41-D28C-45DF-B68A-3FD8F744CB3D}"/>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endParaRPr lang="en-US"/>
                </a:p>
              </p:txBody>
            </p:sp>
            <p:sp>
              <p:nvSpPr>
                <p:cNvPr id="77" name="Freeform: Shape 76">
                  <a:extLst>
                    <a:ext uri="{FF2B5EF4-FFF2-40B4-BE49-F238E27FC236}">
                      <a16:creationId xmlns:a16="http://schemas.microsoft.com/office/drawing/2014/main" id="{24A90B12-806C-415D-A5E3-63535976FEBE}"/>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endParaRPr lang="en-US"/>
                </a:p>
              </p:txBody>
            </p:sp>
            <p:sp>
              <p:nvSpPr>
                <p:cNvPr id="78" name="Freeform: Shape 77">
                  <a:extLst>
                    <a:ext uri="{FF2B5EF4-FFF2-40B4-BE49-F238E27FC236}">
                      <a16:creationId xmlns:a16="http://schemas.microsoft.com/office/drawing/2014/main" id="{F801613D-2F35-4E29-ADA4-B44F364ABBE4}"/>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endParaRPr lang="en-US"/>
                </a:p>
              </p:txBody>
            </p:sp>
          </p:grpSp>
          <p:grpSp>
            <p:nvGrpSpPr>
              <p:cNvPr id="72" name="Group 71">
                <a:extLst>
                  <a:ext uri="{FF2B5EF4-FFF2-40B4-BE49-F238E27FC236}">
                    <a16:creationId xmlns:a16="http://schemas.microsoft.com/office/drawing/2014/main" id="{AC2117A2-65B8-418B-B318-C706943313AA}"/>
                  </a:ext>
                </a:extLst>
              </p:cNvPr>
              <p:cNvGrpSpPr/>
              <p:nvPr/>
            </p:nvGrpSpPr>
            <p:grpSpPr>
              <a:xfrm>
                <a:off x="7798019" y="2557657"/>
                <a:ext cx="446694" cy="492324"/>
                <a:chOff x="848773" y="3063002"/>
                <a:chExt cx="885825" cy="976313"/>
              </a:xfrm>
            </p:grpSpPr>
            <p:sp>
              <p:nvSpPr>
                <p:cNvPr id="73" name="Freeform: Shape 72">
                  <a:extLst>
                    <a:ext uri="{FF2B5EF4-FFF2-40B4-BE49-F238E27FC236}">
                      <a16:creationId xmlns:a16="http://schemas.microsoft.com/office/drawing/2014/main" id="{832D0230-6E85-4850-92EB-F24A81BD7D24}"/>
                    </a:ext>
                  </a:extLst>
                </p:cNvPr>
                <p:cNvSpPr/>
                <p:nvPr/>
              </p:nvSpPr>
              <p:spPr>
                <a:xfrm>
                  <a:off x="848773" y="3063002"/>
                  <a:ext cx="885825" cy="504825"/>
                </a:xfrm>
                <a:custGeom>
                  <a:avLst/>
                  <a:gdLst/>
                  <a:ahLst/>
                  <a:cxnLst/>
                  <a:rect l="0" t="0" r="0" b="0"/>
                  <a:pathLst>
                    <a:path w="885825" h="504825">
                      <a:moveTo>
                        <a:pt x="21431" y="254794"/>
                      </a:moveTo>
                      <a:lnTo>
                        <a:pt x="443389" y="488156"/>
                      </a:lnTo>
                      <a:lnTo>
                        <a:pt x="866299" y="254794"/>
                      </a:lnTo>
                      <a:lnTo>
                        <a:pt x="443389" y="21431"/>
                      </a:lnTo>
                      <a:close/>
                    </a:path>
                  </a:pathLst>
                </a:custGeom>
                <a:noFill/>
                <a:ln w="28575" cap="rnd">
                  <a:solidFill>
                    <a:schemeClr val="tx1"/>
                  </a:solidFill>
                  <a:prstDash val="solid"/>
                  <a:round/>
                </a:ln>
              </p:spPr>
              <p:txBody>
                <a:bodyPr/>
                <a:lstStyle/>
                <a:p>
                  <a:endParaRPr lang="en-US"/>
                </a:p>
              </p:txBody>
            </p:sp>
            <p:sp>
              <p:nvSpPr>
                <p:cNvPr id="74" name="Freeform: Shape 73">
                  <a:extLst>
                    <a:ext uri="{FF2B5EF4-FFF2-40B4-BE49-F238E27FC236}">
                      <a16:creationId xmlns:a16="http://schemas.microsoft.com/office/drawing/2014/main" id="{DED7B36C-37D6-41FF-90D7-3167849519E1}"/>
                    </a:ext>
                  </a:extLst>
                </p:cNvPr>
                <p:cNvSpPr/>
                <p:nvPr/>
              </p:nvSpPr>
              <p:spPr>
                <a:xfrm>
                  <a:off x="848773" y="3296365"/>
                  <a:ext cx="457200" cy="742950"/>
                </a:xfrm>
                <a:custGeom>
                  <a:avLst/>
                  <a:gdLst/>
                  <a:ahLst/>
                  <a:cxnLst/>
                  <a:rect l="0" t="0" r="0" b="0"/>
                  <a:pathLst>
                    <a:path w="457200" h="742950">
                      <a:moveTo>
                        <a:pt x="21431" y="21431"/>
                      </a:moveTo>
                      <a:lnTo>
                        <a:pt x="21431" y="489109"/>
                      </a:lnTo>
                      <a:lnTo>
                        <a:pt x="443389" y="722471"/>
                      </a:lnTo>
                      <a:lnTo>
                        <a:pt x="443389" y="254794"/>
                      </a:lnTo>
                      <a:close/>
                    </a:path>
                  </a:pathLst>
                </a:custGeom>
                <a:noFill/>
                <a:ln w="28575" cap="rnd">
                  <a:solidFill>
                    <a:schemeClr val="tx1"/>
                  </a:solidFill>
                  <a:prstDash val="solid"/>
                  <a:round/>
                </a:ln>
              </p:spPr>
              <p:txBody>
                <a:bodyPr/>
                <a:lstStyle/>
                <a:p>
                  <a:endParaRPr lang="en-US"/>
                </a:p>
              </p:txBody>
            </p:sp>
            <p:sp>
              <p:nvSpPr>
                <p:cNvPr id="75" name="Freeform: Shape 74">
                  <a:extLst>
                    <a:ext uri="{FF2B5EF4-FFF2-40B4-BE49-F238E27FC236}">
                      <a16:creationId xmlns:a16="http://schemas.microsoft.com/office/drawing/2014/main" id="{B43AF4F5-47E9-447B-A76D-AB851C865111}"/>
                    </a:ext>
                  </a:extLst>
                </p:cNvPr>
                <p:cNvSpPr/>
                <p:nvPr/>
              </p:nvSpPr>
              <p:spPr>
                <a:xfrm>
                  <a:off x="1270731" y="3296365"/>
                  <a:ext cx="457200" cy="742950"/>
                </a:xfrm>
                <a:custGeom>
                  <a:avLst/>
                  <a:gdLst/>
                  <a:ahLst/>
                  <a:cxnLst/>
                  <a:rect l="0" t="0" r="0" b="0"/>
                  <a:pathLst>
                    <a:path w="457200" h="742950">
                      <a:moveTo>
                        <a:pt x="444341" y="21431"/>
                      </a:moveTo>
                      <a:lnTo>
                        <a:pt x="444341" y="489109"/>
                      </a:lnTo>
                      <a:lnTo>
                        <a:pt x="21431" y="722471"/>
                      </a:lnTo>
                      <a:lnTo>
                        <a:pt x="21431" y="254794"/>
                      </a:lnTo>
                      <a:close/>
                    </a:path>
                  </a:pathLst>
                </a:custGeom>
                <a:noFill/>
                <a:ln w="28575" cap="rnd">
                  <a:solidFill>
                    <a:schemeClr val="tx1"/>
                  </a:solidFill>
                  <a:prstDash val="solid"/>
                  <a:round/>
                </a:ln>
              </p:spPr>
              <p:txBody>
                <a:bodyPr/>
                <a:lstStyle/>
                <a:p>
                  <a:endParaRPr lang="en-US"/>
                </a:p>
              </p:txBody>
            </p:sp>
          </p:grpSp>
        </p:grpSp>
      </p:grpSp>
    </p:spTree>
    <p:extLst>
      <p:ext uri="{BB962C8B-B14F-4D97-AF65-F5344CB8AC3E}">
        <p14:creationId xmlns:p14="http://schemas.microsoft.com/office/powerpoint/2010/main" val="4222628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75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nodeType="withEffect">
                                  <p:stCondLst>
                                    <p:cond delay="10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500"/>
                            </p:stCondLst>
                            <p:childTnLst>
                              <p:par>
                                <p:cTn id="21" presetID="22" presetClass="entr" presetSubtype="8" fill="hold" nodeType="afterEffect">
                                  <p:stCondLst>
                                    <p:cond delay="50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p:stCondLst>
                              <p:cond delay="2500"/>
                            </p:stCondLst>
                            <p:childTnLst>
                              <p:par>
                                <p:cTn id="25" presetID="2" presetClass="entr" presetSubtype="4" decel="10000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ppt_x"/>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25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ppt_x"/>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hlinkClick r:id="rId3"/>
            <a:extLst>
              <a:ext uri="{FF2B5EF4-FFF2-40B4-BE49-F238E27FC236}">
                <a16:creationId xmlns:a16="http://schemas.microsoft.com/office/drawing/2014/main" id="{C226EFEE-2808-4647-A89C-F15A5F839CA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417707" y="2066718"/>
            <a:ext cx="3246552" cy="1891871"/>
          </a:xfrm>
          <a:prstGeom prst="rect">
            <a:avLst/>
          </a:prstGeom>
          <a:ln w="12700">
            <a:solidFill>
              <a:schemeClr val="bg2"/>
            </a:solidFill>
          </a:ln>
        </p:spPr>
      </p:pic>
      <p:pic>
        <p:nvPicPr>
          <p:cNvPr id="7" name="Picture 6">
            <a:hlinkClick r:id="rId5"/>
            <a:extLst>
              <a:ext uri="{FF2B5EF4-FFF2-40B4-BE49-F238E27FC236}">
                <a16:creationId xmlns:a16="http://schemas.microsoft.com/office/drawing/2014/main" id="{E539349E-1CFD-48CC-B489-DEF3F4484137}"/>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025909" y="2066718"/>
            <a:ext cx="3246553" cy="1891871"/>
          </a:xfrm>
          <a:prstGeom prst="rect">
            <a:avLst/>
          </a:prstGeom>
          <a:ln w="12700">
            <a:solidFill>
              <a:schemeClr val="bg2"/>
            </a:solidFill>
          </a:ln>
        </p:spPr>
      </p:pic>
      <p:pic>
        <p:nvPicPr>
          <p:cNvPr id="25" name="Picture 24">
            <a:hlinkClick r:id="rId7"/>
            <a:extLst>
              <a:ext uri="{FF2B5EF4-FFF2-40B4-BE49-F238E27FC236}">
                <a16:creationId xmlns:a16="http://schemas.microsoft.com/office/drawing/2014/main" id="{A6A31126-4D68-4998-924E-CFE8EB11203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025909" y="4431300"/>
            <a:ext cx="3246553" cy="1891870"/>
          </a:xfrm>
          <a:prstGeom prst="rect">
            <a:avLst/>
          </a:prstGeom>
          <a:ln w="12700">
            <a:solidFill>
              <a:schemeClr val="bg2"/>
            </a:solidFill>
          </a:ln>
        </p:spPr>
      </p:pic>
      <p:pic>
        <p:nvPicPr>
          <p:cNvPr id="27" name="Picture 26">
            <a:hlinkClick r:id="rId9"/>
            <a:extLst>
              <a:ext uri="{FF2B5EF4-FFF2-40B4-BE49-F238E27FC236}">
                <a16:creationId xmlns:a16="http://schemas.microsoft.com/office/drawing/2014/main" id="{97DA55B9-428C-4F53-9875-0245FC593B5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8417706" y="4431300"/>
            <a:ext cx="3246553" cy="1891870"/>
          </a:xfrm>
          <a:prstGeom prst="rect">
            <a:avLst/>
          </a:prstGeom>
          <a:ln w="12700">
            <a:solidFill>
              <a:schemeClr val="bg2"/>
            </a:solidFill>
          </a:ln>
        </p:spPr>
      </p:pic>
      <p:sp>
        <p:nvSpPr>
          <p:cNvPr id="8" name="TextBox 7">
            <a:extLst>
              <a:ext uri="{FF2B5EF4-FFF2-40B4-BE49-F238E27FC236}">
                <a16:creationId xmlns:a16="http://schemas.microsoft.com/office/drawing/2014/main" id="{83B5D012-64EF-4DF6-ABBE-246570FD51C6}"/>
              </a:ext>
            </a:extLst>
          </p:cNvPr>
          <p:cNvSpPr txBox="1"/>
          <p:nvPr/>
        </p:nvSpPr>
        <p:spPr>
          <a:xfrm>
            <a:off x="457766" y="1772556"/>
            <a:ext cx="4804228" cy="3127010"/>
          </a:xfrm>
          <a:prstGeom prst="rect">
            <a:avLst/>
          </a:prstGeom>
          <a:noFill/>
        </p:spPr>
        <p:txBody>
          <a:bodyPr wrap="square" lIns="146304" tIns="0" rIns="146304" bIns="0" rtlCol="0">
            <a:spAutoFit/>
          </a:bodyPr>
          <a:lstStyle/>
          <a:p>
            <a:pPr marL="285750" indent="-285750">
              <a:spcAft>
                <a:spcPts val="1200"/>
              </a:spcAft>
              <a:buClr>
                <a:schemeClr val="accent1"/>
              </a:buClr>
              <a:buFont typeface="Arial" panose="020B0604020202020204" pitchFamily="34" charset="0"/>
              <a:buChar char="•"/>
            </a:pPr>
            <a:r>
              <a:rPr lang="en-US">
                <a:cs typeface="Segoe UI Semibold" panose="020B0702040204020203" pitchFamily="34" charset="0"/>
                <a:hlinkClick r:id="rId11"/>
              </a:rPr>
              <a:t>Azure Container Service (AKS)</a:t>
            </a:r>
            <a:endParaRPr lang="en-US">
              <a:cs typeface="Segoe UI Semibold" panose="020B0702040204020203" pitchFamily="34" charset="0"/>
            </a:endParaRPr>
          </a:p>
          <a:p>
            <a:pPr marL="285750" indent="-285750">
              <a:spcAft>
                <a:spcPts val="1200"/>
              </a:spcAft>
              <a:buClr>
                <a:schemeClr val="accent1"/>
              </a:buClr>
              <a:buFont typeface="Arial" panose="020B0604020202020204" pitchFamily="34" charset="0"/>
              <a:buChar char="•"/>
            </a:pPr>
            <a:r>
              <a:rPr lang="en-US">
                <a:cs typeface="Segoe UI Semibold" panose="020B0702040204020203" pitchFamily="34" charset="0"/>
                <a:hlinkClick r:id="rId12"/>
              </a:rPr>
              <a:t>Azure Container Instances (ACI)</a:t>
            </a:r>
            <a:endParaRPr lang="en-US"/>
          </a:p>
          <a:p>
            <a:pPr marL="285750" indent="-285750">
              <a:lnSpc>
                <a:spcPct val="90000"/>
              </a:lnSpc>
              <a:spcAft>
                <a:spcPts val="1200"/>
              </a:spcAft>
              <a:buClr>
                <a:schemeClr val="accent1"/>
              </a:buClr>
              <a:buFont typeface="Arial" panose="020B0604020202020204" pitchFamily="34" charset="0"/>
              <a:buChar char="•"/>
            </a:pPr>
            <a:r>
              <a:rPr lang="en-US">
                <a:cs typeface="Segoe UI Semibold" panose="020B0702040204020203" pitchFamily="34" charset="0"/>
                <a:hlinkClick r:id="rId13"/>
              </a:rPr>
              <a:t>Azure Container Registry</a:t>
            </a:r>
            <a:endParaRPr lang="en-US">
              <a:cs typeface="Segoe UI Semibold" panose="020B0702040204020203" pitchFamily="34" charset="0"/>
            </a:endParaRPr>
          </a:p>
          <a:p>
            <a:pPr marL="285750" indent="-285750">
              <a:lnSpc>
                <a:spcPct val="90000"/>
              </a:lnSpc>
              <a:spcAft>
                <a:spcPts val="1200"/>
              </a:spcAft>
              <a:buClr>
                <a:schemeClr val="accent1"/>
              </a:buClr>
              <a:buFont typeface="Arial" panose="020B0604020202020204" pitchFamily="34" charset="0"/>
              <a:buChar char="•"/>
            </a:pPr>
            <a:r>
              <a:rPr lang="en-US">
                <a:solidFill>
                  <a:srgbClr val="505050"/>
                </a:solidFill>
                <a:cs typeface="Segoe UI Semibold" panose="020B0702040204020203" pitchFamily="34" charset="0"/>
                <a:hlinkClick r:id="rId14"/>
              </a:rPr>
              <a:t>OSBA announcement blog</a:t>
            </a:r>
            <a:endParaRPr lang="en-US">
              <a:solidFill>
                <a:srgbClr val="505050"/>
              </a:solidFill>
              <a:cs typeface="Segoe UI Semibold" panose="020B0702040204020203" pitchFamily="34" charset="0"/>
            </a:endParaRPr>
          </a:p>
          <a:p>
            <a:pPr marL="285750" indent="-285750">
              <a:lnSpc>
                <a:spcPct val="90000"/>
              </a:lnSpc>
              <a:spcAft>
                <a:spcPts val="1200"/>
              </a:spcAft>
              <a:buClr>
                <a:schemeClr val="accent1"/>
              </a:buClr>
              <a:buFont typeface="Arial" panose="020B0604020202020204" pitchFamily="34" charset="0"/>
              <a:buChar char="•"/>
            </a:pPr>
            <a:r>
              <a:rPr lang="en-US">
                <a:cs typeface="Segoe UI Semibold" panose="020B0702040204020203" pitchFamily="34" charset="0"/>
                <a:hlinkClick r:id="rId15"/>
              </a:rPr>
              <a:t>Draft webpage</a:t>
            </a:r>
            <a:endParaRPr lang="en-US">
              <a:cs typeface="Segoe UI Semibold" panose="020B0702040204020203" pitchFamily="34" charset="0"/>
            </a:endParaRPr>
          </a:p>
          <a:p>
            <a:pPr marL="285750" indent="-285750">
              <a:lnSpc>
                <a:spcPct val="90000"/>
              </a:lnSpc>
              <a:spcAft>
                <a:spcPts val="1200"/>
              </a:spcAft>
              <a:buClr>
                <a:schemeClr val="accent1"/>
              </a:buClr>
              <a:buFont typeface="Arial" panose="020B0604020202020204" pitchFamily="34" charset="0"/>
              <a:buChar char="•"/>
            </a:pPr>
            <a:r>
              <a:rPr lang="en-US">
                <a:cs typeface="Segoe UI Semibold" panose="020B0702040204020203" pitchFamily="34" charset="0"/>
                <a:hlinkClick r:id="rId16"/>
              </a:rPr>
              <a:t>Helm webpage</a:t>
            </a:r>
            <a:endParaRPr lang="en-US">
              <a:cs typeface="Segoe UI Semibold" panose="020B0702040204020203" pitchFamily="34" charset="0"/>
            </a:endParaRPr>
          </a:p>
          <a:p>
            <a:pPr marL="285750" indent="-285750">
              <a:lnSpc>
                <a:spcPct val="90000"/>
              </a:lnSpc>
              <a:spcAft>
                <a:spcPts val="1200"/>
              </a:spcAft>
              <a:buClr>
                <a:schemeClr val="accent1"/>
              </a:buClr>
              <a:buFont typeface="Arial" panose="020B0604020202020204" pitchFamily="34" charset="0"/>
              <a:buChar char="•"/>
            </a:pPr>
            <a:r>
              <a:rPr lang="en-US">
                <a:cs typeface="Segoe UI Semibold" panose="020B0702040204020203" pitchFamily="34" charset="0"/>
                <a:hlinkClick r:id="rId17"/>
              </a:rPr>
              <a:t>Brigade webpage</a:t>
            </a:r>
            <a:endParaRPr lang="en-US">
              <a:cs typeface="Segoe UI Semibold" panose="020B0702040204020203" pitchFamily="34" charset="0"/>
            </a:endParaRPr>
          </a:p>
          <a:p>
            <a:pPr marL="285750" indent="-285750">
              <a:lnSpc>
                <a:spcPct val="90000"/>
              </a:lnSpc>
              <a:spcAft>
                <a:spcPts val="1200"/>
              </a:spcAft>
              <a:buClr>
                <a:schemeClr val="accent1"/>
              </a:buClr>
              <a:buFont typeface="Arial" panose="020B0604020202020204" pitchFamily="34" charset="0"/>
              <a:buChar char="•"/>
            </a:pPr>
            <a:r>
              <a:rPr lang="en-US" err="1">
                <a:cs typeface="Segoe UI Semibold" panose="020B0702040204020203" pitchFamily="34" charset="0"/>
                <a:hlinkClick r:id="rId18"/>
              </a:rPr>
              <a:t>Kashti</a:t>
            </a:r>
            <a:r>
              <a:rPr lang="en-US">
                <a:cs typeface="Segoe UI Semibold" panose="020B0702040204020203" pitchFamily="34" charset="0"/>
                <a:hlinkClick r:id="rId18"/>
              </a:rPr>
              <a:t> announcement blog </a:t>
            </a:r>
            <a:endParaRPr lang="en-US">
              <a:cs typeface="Segoe UI Semibold" panose="020B0702040204020203" pitchFamily="34" charset="0"/>
            </a:endParaRPr>
          </a:p>
        </p:txBody>
      </p:sp>
      <p:sp>
        <p:nvSpPr>
          <p:cNvPr id="6" name="Title 1">
            <a:extLst>
              <a:ext uri="{FF2B5EF4-FFF2-40B4-BE49-F238E27FC236}">
                <a16:creationId xmlns:a16="http://schemas.microsoft.com/office/drawing/2014/main" id="{728479D0-C385-4852-A49B-8FBE06DA4307}"/>
              </a:ext>
            </a:extLst>
          </p:cNvPr>
          <p:cNvSpPr txBox="1">
            <a:spLocks/>
          </p:cNvSpPr>
          <p:nvPr/>
        </p:nvSpPr>
        <p:spPr>
          <a:xfrm>
            <a:off x="273455" y="59750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r>
              <a:rPr lang="en-US" sz="4800">
                <a:solidFill>
                  <a:schemeClr val="tx1"/>
                </a:solidFill>
              </a:rPr>
              <a:t>Check out </a:t>
            </a:r>
            <a:r>
              <a:rPr lang="en-US" sz="4800">
                <a:solidFill>
                  <a:schemeClr val="accent1"/>
                </a:solidFill>
                <a:latin typeface="Segoe UI Semibold" panose="020B0702040204020203" pitchFamily="34" charset="0"/>
                <a:cs typeface="Segoe UI Semibold" panose="020B0702040204020203" pitchFamily="34" charset="0"/>
              </a:rPr>
              <a:t>resources</a:t>
            </a:r>
          </a:p>
        </p:txBody>
      </p:sp>
      <p:sp>
        <p:nvSpPr>
          <p:cNvPr id="12" name="TextBox 11">
            <a:extLst>
              <a:ext uri="{FF2B5EF4-FFF2-40B4-BE49-F238E27FC236}">
                <a16:creationId xmlns:a16="http://schemas.microsoft.com/office/drawing/2014/main" id="{3780E0B7-0F76-4407-9B51-E888DC330828}"/>
              </a:ext>
            </a:extLst>
          </p:cNvPr>
          <p:cNvSpPr txBox="1"/>
          <p:nvPr/>
        </p:nvSpPr>
        <p:spPr>
          <a:xfrm>
            <a:off x="5025909" y="1772556"/>
            <a:ext cx="3391797"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Sign up for a free Azure account</a:t>
            </a:r>
          </a:p>
        </p:txBody>
      </p:sp>
      <p:sp>
        <p:nvSpPr>
          <p:cNvPr id="18" name="TextBox 17">
            <a:extLst>
              <a:ext uri="{FF2B5EF4-FFF2-40B4-BE49-F238E27FC236}">
                <a16:creationId xmlns:a16="http://schemas.microsoft.com/office/drawing/2014/main" id="{625C47BF-E156-40F9-BE92-10E6F578A368}"/>
              </a:ext>
            </a:extLst>
          </p:cNvPr>
          <p:cNvSpPr txBox="1"/>
          <p:nvPr/>
        </p:nvSpPr>
        <p:spPr>
          <a:xfrm>
            <a:off x="5025909" y="4137137"/>
            <a:ext cx="3391797"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Hone your skills with Azure training </a:t>
            </a:r>
          </a:p>
        </p:txBody>
      </p:sp>
      <p:sp>
        <p:nvSpPr>
          <p:cNvPr id="21" name="TextBox 20">
            <a:extLst>
              <a:ext uri="{FF2B5EF4-FFF2-40B4-BE49-F238E27FC236}">
                <a16:creationId xmlns:a16="http://schemas.microsoft.com/office/drawing/2014/main" id="{5ABF5A02-4D8F-4638-B08F-79258B478697}"/>
              </a:ext>
            </a:extLst>
          </p:cNvPr>
          <p:cNvSpPr txBox="1"/>
          <p:nvPr/>
        </p:nvSpPr>
        <p:spPr>
          <a:xfrm>
            <a:off x="8417706" y="1772556"/>
            <a:ext cx="3391797"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Check out the Azure container videos page</a:t>
            </a:r>
          </a:p>
        </p:txBody>
      </p:sp>
      <p:sp>
        <p:nvSpPr>
          <p:cNvPr id="23" name="TextBox 22">
            <a:extLst>
              <a:ext uri="{FF2B5EF4-FFF2-40B4-BE49-F238E27FC236}">
                <a16:creationId xmlns:a16="http://schemas.microsoft.com/office/drawing/2014/main" id="{23F807A6-18BC-41E7-AA45-8DC6E2C4E7D1}"/>
              </a:ext>
            </a:extLst>
          </p:cNvPr>
          <p:cNvSpPr txBox="1"/>
          <p:nvPr/>
        </p:nvSpPr>
        <p:spPr>
          <a:xfrm>
            <a:off x="8417706" y="4137137"/>
            <a:ext cx="3391797" cy="184666"/>
          </a:xfrm>
          <a:prstGeom prst="rect">
            <a:avLst/>
          </a:prstGeom>
          <a:noFill/>
        </p:spPr>
        <p:txBody>
          <a:bodyPr wrap="square" lIns="0" tIns="0" rIns="0" bIns="0" rtlCol="0" anchor="t">
            <a:spAutoFit/>
          </a:bodyPr>
          <a:lstStyle/>
          <a:p>
            <a:pPr>
              <a:spcAft>
                <a:spcPts val="600"/>
              </a:spcAft>
            </a:pPr>
            <a:r>
              <a:rPr lang="en-US" sz="1200">
                <a:latin typeface="Segoe UI Semibold" panose="020B0702040204020203" pitchFamily="34" charset="0"/>
                <a:cs typeface="Segoe UI Semibold" panose="020B0702040204020203" pitchFamily="34" charset="0"/>
              </a:rPr>
              <a:t>Get the code from GitHub</a:t>
            </a:r>
          </a:p>
        </p:txBody>
      </p:sp>
    </p:spTree>
    <p:extLst>
      <p:ext uri="{BB962C8B-B14F-4D97-AF65-F5344CB8AC3E}">
        <p14:creationId xmlns:p14="http://schemas.microsoft.com/office/powerpoint/2010/main" val="138993606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7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3455" y="376733"/>
            <a:ext cx="11889564" cy="917575"/>
          </a:xfrm>
        </p:spPr>
        <p:txBody>
          <a:bodyPr/>
          <a:lstStyle/>
          <a:p>
            <a:pPr algn="ctr"/>
            <a:r>
              <a:rPr lang="en-US" sz="4800">
                <a:solidFill>
                  <a:schemeClr val="tx1"/>
                </a:solidFill>
              </a:rPr>
              <a:t>The container </a:t>
            </a:r>
            <a:r>
              <a:rPr lang="en-US" sz="4800">
                <a:solidFill>
                  <a:schemeClr val="accent1"/>
                </a:solidFill>
                <a:latin typeface="Segoe UI Semibold" panose="020B0702040204020203" pitchFamily="34" charset="0"/>
                <a:cs typeface="Segoe UI Semibold" panose="020B0702040204020203" pitchFamily="34" charset="0"/>
              </a:rPr>
              <a:t>advantage</a:t>
            </a:r>
          </a:p>
        </p:txBody>
      </p:sp>
      <p:sp>
        <p:nvSpPr>
          <p:cNvPr id="49" name="Rectangle: Rounded Corners 48">
            <a:extLst>
              <a:ext uri="{FF2B5EF4-FFF2-40B4-BE49-F238E27FC236}">
                <a16:creationId xmlns:a16="http://schemas.microsoft.com/office/drawing/2014/main" id="{F97CE3EA-8FB2-42CA-8E01-783AC90F8986}"/>
              </a:ext>
            </a:extLst>
          </p:cNvPr>
          <p:cNvSpPr/>
          <p:nvPr/>
        </p:nvSpPr>
        <p:spPr bwMode="auto">
          <a:xfrm>
            <a:off x="7089129" y="5517801"/>
            <a:ext cx="4099571" cy="729318"/>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8481F382-71FA-4CE6-B431-3E052ED8FA08}"/>
              </a:ext>
            </a:extLst>
          </p:cNvPr>
          <p:cNvSpPr/>
          <p:nvPr/>
        </p:nvSpPr>
        <p:spPr bwMode="auto">
          <a:xfrm>
            <a:off x="7089128" y="5022208"/>
            <a:ext cx="4099571" cy="412268"/>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Host OS</a:t>
            </a:r>
            <a:endParaRPr lang="en-US" sz="2400">
              <a:solidFill>
                <a:schemeClr val="tx1"/>
              </a:soli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43FD60D4-1E68-4463-BCE5-1C3F0C4A985A}"/>
              </a:ext>
            </a:extLst>
          </p:cNvPr>
          <p:cNvSpPr/>
          <p:nvPr/>
        </p:nvSpPr>
        <p:spPr bwMode="auto">
          <a:xfrm>
            <a:off x="7089128" y="4526614"/>
            <a:ext cx="4099571" cy="412268"/>
          </a:xfrm>
          <a:prstGeom prst="roundRect">
            <a:avLst>
              <a:gd name="adj" fmla="val 3125"/>
            </a:avLst>
          </a:prstGeom>
          <a:solidFill>
            <a:schemeClr val="accent4">
              <a:alpha val="5000"/>
            </a:schemeClr>
          </a:solidFill>
          <a:ln w="12700">
            <a:solidFill>
              <a:schemeClr val="accent4">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Hypervisor 2</a:t>
            </a:r>
            <a:endParaRPr lang="en-US" sz="2400">
              <a:solidFill>
                <a:schemeClr val="tx1"/>
              </a:soli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92467471-D002-471D-92A3-3D896C930281}"/>
              </a:ext>
            </a:extLst>
          </p:cNvPr>
          <p:cNvSpPr/>
          <p:nvPr/>
        </p:nvSpPr>
        <p:spPr bwMode="auto">
          <a:xfrm>
            <a:off x="7089128" y="2655423"/>
            <a:ext cx="2012723" cy="1787866"/>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60" name="Rectangle: Rounded Corners 59">
            <a:extLst>
              <a:ext uri="{FF2B5EF4-FFF2-40B4-BE49-F238E27FC236}">
                <a16:creationId xmlns:a16="http://schemas.microsoft.com/office/drawing/2014/main" id="{44DB9B67-5079-4195-A86E-0646A6A9C4E0}"/>
              </a:ext>
            </a:extLst>
          </p:cNvPr>
          <p:cNvSpPr/>
          <p:nvPr/>
        </p:nvSpPr>
        <p:spPr bwMode="auto">
          <a:xfrm>
            <a:off x="9175976" y="2655423"/>
            <a:ext cx="2012723" cy="1787866"/>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67" name="Rectangle: Rounded Corners 66">
            <a:extLst>
              <a:ext uri="{FF2B5EF4-FFF2-40B4-BE49-F238E27FC236}">
                <a16:creationId xmlns:a16="http://schemas.microsoft.com/office/drawing/2014/main" id="{838F525A-A6EC-4067-AE91-F614C06312D3}"/>
              </a:ext>
            </a:extLst>
          </p:cNvPr>
          <p:cNvSpPr/>
          <p:nvPr/>
        </p:nvSpPr>
        <p:spPr bwMode="auto">
          <a:xfrm>
            <a:off x="7215492" y="3747235"/>
            <a:ext cx="1759996" cy="587174"/>
          </a:xfrm>
          <a:prstGeom prst="roundRect">
            <a:avLst>
              <a:gd name="adj" fmla="val 3125"/>
            </a:avLst>
          </a:prstGeom>
          <a:solidFill>
            <a:srgbClr val="E5F1F9"/>
          </a:solidFill>
          <a:ln w="12700">
            <a:solidFill>
              <a:srgbClr val="7FB8E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Application</a:t>
            </a:r>
          </a:p>
        </p:txBody>
      </p:sp>
      <p:sp>
        <p:nvSpPr>
          <p:cNvPr id="74" name="Rectangle: Rounded Corners 73">
            <a:extLst>
              <a:ext uri="{FF2B5EF4-FFF2-40B4-BE49-F238E27FC236}">
                <a16:creationId xmlns:a16="http://schemas.microsoft.com/office/drawing/2014/main" id="{01621C70-A416-46E2-88D2-89125A433DF0}"/>
              </a:ext>
            </a:extLst>
          </p:cNvPr>
          <p:cNvSpPr/>
          <p:nvPr/>
        </p:nvSpPr>
        <p:spPr bwMode="auto">
          <a:xfrm>
            <a:off x="9302339" y="3747235"/>
            <a:ext cx="1759996" cy="587174"/>
          </a:xfrm>
          <a:prstGeom prst="roundRect">
            <a:avLst>
              <a:gd name="adj" fmla="val 3125"/>
            </a:avLst>
          </a:prstGeom>
          <a:solidFill>
            <a:srgbClr val="E5F2F1"/>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Application</a:t>
            </a:r>
          </a:p>
        </p:txBody>
      </p:sp>
      <p:sp>
        <p:nvSpPr>
          <p:cNvPr id="99" name="Rectangle: Rounded Corners 98">
            <a:extLst>
              <a:ext uri="{FF2B5EF4-FFF2-40B4-BE49-F238E27FC236}">
                <a16:creationId xmlns:a16="http://schemas.microsoft.com/office/drawing/2014/main" id="{945EF8CA-5F62-4648-BD0C-AF6015CD56B3}"/>
              </a:ext>
            </a:extLst>
          </p:cNvPr>
          <p:cNvSpPr/>
          <p:nvPr/>
        </p:nvSpPr>
        <p:spPr bwMode="auto">
          <a:xfrm>
            <a:off x="9302339" y="3747235"/>
            <a:ext cx="862636" cy="587174"/>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100" name="Rectangle: Rounded Corners 99">
            <a:extLst>
              <a:ext uri="{FF2B5EF4-FFF2-40B4-BE49-F238E27FC236}">
                <a16:creationId xmlns:a16="http://schemas.microsoft.com/office/drawing/2014/main" id="{A5072856-0483-4D30-9742-A078BB9CCB28}"/>
              </a:ext>
            </a:extLst>
          </p:cNvPr>
          <p:cNvSpPr/>
          <p:nvPr/>
        </p:nvSpPr>
        <p:spPr bwMode="auto">
          <a:xfrm>
            <a:off x="10199699" y="3747235"/>
            <a:ext cx="862636" cy="587174"/>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103" name="TextBox 102">
            <a:extLst>
              <a:ext uri="{FF2B5EF4-FFF2-40B4-BE49-F238E27FC236}">
                <a16:creationId xmlns:a16="http://schemas.microsoft.com/office/drawing/2014/main" id="{FF0CA200-2B05-4F79-9559-C898894E5F4C}"/>
              </a:ext>
            </a:extLst>
          </p:cNvPr>
          <p:cNvSpPr txBox="1"/>
          <p:nvPr/>
        </p:nvSpPr>
        <p:spPr>
          <a:xfrm>
            <a:off x="1023725" y="1996539"/>
            <a:ext cx="5357162" cy="1034129"/>
          </a:xfrm>
          <a:prstGeom prst="rect">
            <a:avLst/>
          </a:prstGeom>
          <a:noFill/>
        </p:spPr>
        <p:txBody>
          <a:bodyPr wrap="square" lIns="146304" tIns="146304" rIns="146304" bIns="146304" rtlCol="0">
            <a:spAutoFit/>
          </a:bodyPr>
          <a:lstStyle/>
          <a:p>
            <a:pPr>
              <a:spcAft>
                <a:spcPts val="2400"/>
              </a:spcAft>
            </a:pPr>
            <a:r>
              <a:rPr lang="en-US" sz="2400">
                <a:solidFill>
                  <a:schemeClr val="accent1"/>
                </a:solidFill>
                <a:latin typeface="Segoe UI Semibold" panose="020B0702040204020203" pitchFamily="34" charset="0"/>
                <a:cs typeface="Segoe UI Semibold" panose="020B0702040204020203" pitchFamily="34" charset="0"/>
              </a:rPr>
              <a:t>Traditional virtualized environment</a:t>
            </a:r>
          </a:p>
        </p:txBody>
      </p:sp>
      <p:sp>
        <p:nvSpPr>
          <p:cNvPr id="95" name="Rectangle: Rounded Corners 94">
            <a:extLst>
              <a:ext uri="{FF2B5EF4-FFF2-40B4-BE49-F238E27FC236}">
                <a16:creationId xmlns:a16="http://schemas.microsoft.com/office/drawing/2014/main" id="{B638450A-EBAA-4597-A201-0D23C5944D9A}"/>
              </a:ext>
            </a:extLst>
          </p:cNvPr>
          <p:cNvSpPr/>
          <p:nvPr/>
        </p:nvSpPr>
        <p:spPr bwMode="auto">
          <a:xfrm>
            <a:off x="7215492" y="3747235"/>
            <a:ext cx="862636" cy="587174"/>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96" name="Rectangle: Rounded Corners 95">
            <a:extLst>
              <a:ext uri="{FF2B5EF4-FFF2-40B4-BE49-F238E27FC236}">
                <a16:creationId xmlns:a16="http://schemas.microsoft.com/office/drawing/2014/main" id="{4F54F845-7ECD-42CB-B101-968615A7920F}"/>
              </a:ext>
            </a:extLst>
          </p:cNvPr>
          <p:cNvSpPr/>
          <p:nvPr/>
        </p:nvSpPr>
        <p:spPr bwMode="auto">
          <a:xfrm>
            <a:off x="8112852" y="3747235"/>
            <a:ext cx="862636" cy="587174"/>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grpSp>
        <p:nvGrpSpPr>
          <p:cNvPr id="8" name="Group 7">
            <a:extLst>
              <a:ext uri="{FF2B5EF4-FFF2-40B4-BE49-F238E27FC236}">
                <a16:creationId xmlns:a16="http://schemas.microsoft.com/office/drawing/2014/main" id="{EDF6BBCD-E5A7-42F9-9F02-F72F9AFFAC80}"/>
              </a:ext>
            </a:extLst>
          </p:cNvPr>
          <p:cNvGrpSpPr/>
          <p:nvPr/>
        </p:nvGrpSpPr>
        <p:grpSpPr>
          <a:xfrm>
            <a:off x="7618773" y="1503488"/>
            <a:ext cx="953432" cy="953432"/>
            <a:chOff x="2234983" y="1360608"/>
            <a:chExt cx="953432" cy="953432"/>
          </a:xfrm>
        </p:grpSpPr>
        <p:sp>
          <p:nvSpPr>
            <p:cNvPr id="4" name="Circle: Hollow 3">
              <a:extLst>
                <a:ext uri="{FF2B5EF4-FFF2-40B4-BE49-F238E27FC236}">
                  <a16:creationId xmlns:a16="http://schemas.microsoft.com/office/drawing/2014/main" id="{1FE190B3-2124-4C22-88CC-BAB4E19656CF}"/>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5" name="Block Arc 4">
              <a:extLst>
                <a:ext uri="{FF2B5EF4-FFF2-40B4-BE49-F238E27FC236}">
                  <a16:creationId xmlns:a16="http://schemas.microsoft.com/office/drawing/2014/main" id="{7B02F310-A032-4FD2-8926-3E436E7B37A9}"/>
                </a:ext>
              </a:extLst>
            </p:cNvPr>
            <p:cNvSpPr/>
            <p:nvPr/>
          </p:nvSpPr>
          <p:spPr bwMode="auto">
            <a:xfrm flipV="1">
              <a:off x="2234983" y="1360608"/>
              <a:ext cx="953432" cy="953432"/>
            </a:xfrm>
            <a:prstGeom prst="blockArc">
              <a:avLst>
                <a:gd name="adj1" fmla="val 18167168"/>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grpSp>
        <p:nvGrpSpPr>
          <p:cNvPr id="9" name="Group 8">
            <a:extLst>
              <a:ext uri="{FF2B5EF4-FFF2-40B4-BE49-F238E27FC236}">
                <a16:creationId xmlns:a16="http://schemas.microsoft.com/office/drawing/2014/main" id="{9A3C75B4-FAF6-4981-8FF2-896B685A63B8}"/>
              </a:ext>
            </a:extLst>
          </p:cNvPr>
          <p:cNvGrpSpPr/>
          <p:nvPr/>
        </p:nvGrpSpPr>
        <p:grpSpPr>
          <a:xfrm>
            <a:off x="9705621" y="1503488"/>
            <a:ext cx="953432" cy="953432"/>
            <a:chOff x="4321831" y="1360608"/>
            <a:chExt cx="953432" cy="953432"/>
          </a:xfrm>
        </p:grpSpPr>
        <p:sp>
          <p:nvSpPr>
            <p:cNvPr id="43" name="Circle: Hollow 42">
              <a:extLst>
                <a:ext uri="{FF2B5EF4-FFF2-40B4-BE49-F238E27FC236}">
                  <a16:creationId xmlns:a16="http://schemas.microsoft.com/office/drawing/2014/main" id="{E26935D2-3333-4F0E-844D-EF0FAAFD4723}"/>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44" name="Block Arc 43">
              <a:extLst>
                <a:ext uri="{FF2B5EF4-FFF2-40B4-BE49-F238E27FC236}">
                  <a16:creationId xmlns:a16="http://schemas.microsoft.com/office/drawing/2014/main" id="{FC715B67-7798-46A9-AA6A-D91A7E917263}"/>
                </a:ext>
              </a:extLst>
            </p:cNvPr>
            <p:cNvSpPr/>
            <p:nvPr/>
          </p:nvSpPr>
          <p:spPr bwMode="auto">
            <a:xfrm flipV="1">
              <a:off x="4321831" y="1360608"/>
              <a:ext cx="953432" cy="953432"/>
            </a:xfrm>
            <a:prstGeom prst="blockArc">
              <a:avLst>
                <a:gd name="adj1" fmla="val 18482673"/>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grpSp>
        <p:nvGrpSpPr>
          <p:cNvPr id="2" name="Group 1">
            <a:extLst>
              <a:ext uri="{FF2B5EF4-FFF2-40B4-BE49-F238E27FC236}">
                <a16:creationId xmlns:a16="http://schemas.microsoft.com/office/drawing/2014/main" id="{52DF5680-9A0D-465F-9EF3-D51498399767}"/>
              </a:ext>
            </a:extLst>
          </p:cNvPr>
          <p:cNvGrpSpPr/>
          <p:nvPr/>
        </p:nvGrpSpPr>
        <p:grpSpPr>
          <a:xfrm>
            <a:off x="1023725" y="2896664"/>
            <a:ext cx="6796442" cy="572464"/>
            <a:chOff x="1023725" y="2896664"/>
            <a:chExt cx="6796442" cy="572464"/>
          </a:xfrm>
        </p:grpSpPr>
        <p:sp>
          <p:nvSpPr>
            <p:cNvPr id="94" name="TextBox 93">
              <a:extLst>
                <a:ext uri="{FF2B5EF4-FFF2-40B4-BE49-F238E27FC236}">
                  <a16:creationId xmlns:a16="http://schemas.microsoft.com/office/drawing/2014/main" id="{10081FDD-AC0F-4F84-B12B-C959DFD74B00}"/>
                </a:ext>
              </a:extLst>
            </p:cNvPr>
            <p:cNvSpPr txBox="1"/>
            <p:nvPr/>
          </p:nvSpPr>
          <p:spPr>
            <a:xfrm>
              <a:off x="1023725" y="2896664"/>
              <a:ext cx="4435941" cy="572464"/>
            </a:xfrm>
            <a:prstGeom prst="rect">
              <a:avLst/>
            </a:prstGeom>
            <a:noFill/>
          </p:spPr>
          <p:txBody>
            <a:bodyPr wrap="square" lIns="146304" tIns="146304" rIns="146304" bIns="146304" rtlCol="0" anchor="ctr">
              <a:spAutoFit/>
            </a:bodyPr>
            <a:lstStyle/>
            <a:p>
              <a:pPr>
                <a:spcAft>
                  <a:spcPts val="2400"/>
                </a:spcAft>
              </a:pPr>
              <a:r>
                <a:rPr lang="en-US">
                  <a:latin typeface="Segoe UI" panose="020B0502040204020203" pitchFamily="34" charset="0"/>
                  <a:cs typeface="Segoe UI" panose="020B0502040204020203" pitchFamily="34" charset="0"/>
                </a:rPr>
                <a:t>Low utilization of container resources</a:t>
              </a:r>
            </a:p>
          </p:txBody>
        </p:sp>
        <p:cxnSp>
          <p:nvCxnSpPr>
            <p:cNvPr id="28" name="Straight Arrow Connector 27">
              <a:extLst>
                <a:ext uri="{FF2B5EF4-FFF2-40B4-BE49-F238E27FC236}">
                  <a16:creationId xmlns:a16="http://schemas.microsoft.com/office/drawing/2014/main" id="{BB07972E-3C80-4C1C-8781-1AC70B82A79D}"/>
                </a:ext>
              </a:extLst>
            </p:cNvPr>
            <p:cNvCxnSpPr>
              <a:cxnSpLocks/>
            </p:cNvCxnSpPr>
            <p:nvPr/>
          </p:nvCxnSpPr>
          <p:spPr>
            <a:xfrm>
              <a:off x="5138382" y="3182897"/>
              <a:ext cx="2681785"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05DC1C32-1BB0-438A-B4DA-30D4186CC0F7}"/>
              </a:ext>
            </a:extLst>
          </p:cNvPr>
          <p:cNvGrpSpPr/>
          <p:nvPr/>
        </p:nvGrpSpPr>
        <p:grpSpPr>
          <a:xfrm>
            <a:off x="1023725" y="3759893"/>
            <a:ext cx="6400657" cy="849463"/>
            <a:chOff x="1023725" y="3759893"/>
            <a:chExt cx="6400657" cy="849463"/>
          </a:xfrm>
        </p:grpSpPr>
        <p:sp>
          <p:nvSpPr>
            <p:cNvPr id="102" name="TextBox 101">
              <a:extLst>
                <a:ext uri="{FF2B5EF4-FFF2-40B4-BE49-F238E27FC236}">
                  <a16:creationId xmlns:a16="http://schemas.microsoft.com/office/drawing/2014/main" id="{0E397DC5-CD2C-468B-9A11-486DE02073F8}"/>
                </a:ext>
              </a:extLst>
            </p:cNvPr>
            <p:cNvSpPr txBox="1"/>
            <p:nvPr/>
          </p:nvSpPr>
          <p:spPr>
            <a:xfrm>
              <a:off x="1023725" y="3759893"/>
              <a:ext cx="4371216" cy="849463"/>
            </a:xfrm>
            <a:prstGeom prst="rect">
              <a:avLst/>
            </a:prstGeom>
            <a:noFill/>
          </p:spPr>
          <p:txBody>
            <a:bodyPr wrap="square" lIns="146304" tIns="146304" rIns="146304" bIns="146304" rtlCol="0" anchor="ctr">
              <a:spAutoFit/>
            </a:bodyPr>
            <a:lstStyle/>
            <a:p>
              <a:pPr>
                <a:spcAft>
                  <a:spcPts val="2400"/>
                </a:spcAft>
              </a:pPr>
              <a:r>
                <a:rPr lang="en-US">
                  <a:latin typeface="Segoe UI" panose="020B0502040204020203" pitchFamily="34" charset="0"/>
                  <a:cs typeface="Segoe UI" panose="020B0502040204020203" pitchFamily="34" charset="0"/>
                </a:rPr>
                <a:t>Containerization of applications and their dependencies</a:t>
              </a:r>
            </a:p>
          </p:txBody>
        </p:sp>
        <p:cxnSp>
          <p:nvCxnSpPr>
            <p:cNvPr id="31" name="Straight Arrow Connector 30">
              <a:extLst>
                <a:ext uri="{FF2B5EF4-FFF2-40B4-BE49-F238E27FC236}">
                  <a16:creationId xmlns:a16="http://schemas.microsoft.com/office/drawing/2014/main" id="{7086BC57-2551-45DE-A4AA-CA9393E57377}"/>
                </a:ext>
              </a:extLst>
            </p:cNvPr>
            <p:cNvCxnSpPr>
              <a:cxnSpLocks/>
            </p:cNvCxnSpPr>
            <p:nvPr/>
          </p:nvCxnSpPr>
          <p:spPr>
            <a:xfrm>
              <a:off x="5138382" y="4184624"/>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355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1"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heel(1)">
                                      <p:cBhvr>
                                        <p:cTn id="15" dur="1000"/>
                                        <p:tgtEl>
                                          <p:spTgt spid="8"/>
                                        </p:tgtEl>
                                      </p:cBhvr>
                                    </p:animEffect>
                                  </p:childTnLst>
                                </p:cTn>
                              </p:par>
                              <p:par>
                                <p:cTn id="16" presetID="21"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heel(1)">
                                      <p:cBhvr>
                                        <p:cTn id="18" dur="10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1000"/>
                                        <p:tgtEl>
                                          <p:spTgt spid="67"/>
                                        </p:tgtEl>
                                      </p:cBhvr>
                                    </p:animEffect>
                                    <p:set>
                                      <p:cBhvr>
                                        <p:cTn id="23" dur="1" fill="hold">
                                          <p:stCondLst>
                                            <p:cond delay="999"/>
                                          </p:stCondLst>
                                        </p:cTn>
                                        <p:tgtEl>
                                          <p:spTgt spid="67"/>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10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74"/>
                                        </p:tgtEl>
                                      </p:cBhvr>
                                    </p:animEffect>
                                    <p:set>
                                      <p:cBhvr>
                                        <p:cTn id="29" dur="1" fill="hold">
                                          <p:stCondLst>
                                            <p:cond delay="999"/>
                                          </p:stCondLst>
                                        </p:cTn>
                                        <p:tgtEl>
                                          <p:spTgt spid="74"/>
                                        </p:tgtEl>
                                        <p:attrNameLst>
                                          <p:attrName>style.visibility</p:attrName>
                                        </p:attrNameLst>
                                      </p:cBhvr>
                                      <p:to>
                                        <p:strVal val="hidden"/>
                                      </p:to>
                                    </p:set>
                                  </p:childTnLst>
                                </p:cTn>
                              </p:par>
                              <p:par>
                                <p:cTn id="30" presetID="10" presetClass="entr" presetSubtype="0" fill="hold" grpId="0" nodeType="withEffect">
                                  <p:stCondLst>
                                    <p:cond delay="25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96"/>
                                        </p:tgtEl>
                                        <p:attrNameLst>
                                          <p:attrName>style.visibility</p:attrName>
                                        </p:attrNameLst>
                                      </p:cBhvr>
                                      <p:to>
                                        <p:strVal val="visible"/>
                                      </p:to>
                                    </p:set>
                                    <p:animEffect transition="in" filter="fade">
                                      <p:cBhvr>
                                        <p:cTn id="35" dur="1000"/>
                                        <p:tgtEl>
                                          <p:spTgt spid="96"/>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99"/>
                                        </p:tgtEl>
                                        <p:attrNameLst>
                                          <p:attrName>style.visibility</p:attrName>
                                        </p:attrNameLst>
                                      </p:cBhvr>
                                      <p:to>
                                        <p:strVal val="visible"/>
                                      </p:to>
                                    </p:set>
                                    <p:animEffect transition="in" filter="fade">
                                      <p:cBhvr>
                                        <p:cTn id="38" dur="1000"/>
                                        <p:tgtEl>
                                          <p:spTgt spid="99"/>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100"/>
                                        </p:tgtEl>
                                        <p:attrNameLst>
                                          <p:attrName>style.visibility</p:attrName>
                                        </p:attrNameLst>
                                      </p:cBhvr>
                                      <p:to>
                                        <p:strVal val="visible"/>
                                      </p:to>
                                    </p:set>
                                    <p:animEffect transition="in" filter="fade">
                                      <p:cBhvr>
                                        <p:cTn id="41"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4" grpId="0" animBg="1"/>
      <p:bldP spid="99" grpId="0" animBg="1"/>
      <p:bldP spid="100" grpId="0" animBg="1"/>
      <p:bldP spid="103" grpId="0"/>
      <p:bldP spid="95" grpId="0" animBg="1"/>
      <p:bldP spid="9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D0F17000-BA26-4417-B9DB-653E694E7911}"/>
              </a:ext>
            </a:extLst>
          </p:cNvPr>
          <p:cNvSpPr>
            <a:spLocks noGrp="1"/>
          </p:cNvSpPr>
          <p:nvPr>
            <p:ph type="title"/>
          </p:nvPr>
        </p:nvSpPr>
        <p:spPr>
          <a:xfrm>
            <a:off x="273455" y="376733"/>
            <a:ext cx="11889564" cy="917575"/>
          </a:xfrm>
        </p:spPr>
        <p:txBody>
          <a:bodyPr/>
          <a:lstStyle/>
          <a:p>
            <a:pPr algn="ctr"/>
            <a:r>
              <a:rPr lang="en-US" sz="4800">
                <a:solidFill>
                  <a:schemeClr val="tx1"/>
                </a:solidFill>
              </a:rPr>
              <a:t>The container </a:t>
            </a:r>
            <a:r>
              <a:rPr lang="en-US" sz="4800">
                <a:solidFill>
                  <a:schemeClr val="accent1"/>
                </a:solidFill>
                <a:latin typeface="Segoe UI Semibold" panose="020B0702040204020203" pitchFamily="34" charset="0"/>
                <a:cs typeface="Segoe UI Semibold" panose="020B0702040204020203" pitchFamily="34" charset="0"/>
              </a:rPr>
              <a:t>advantage</a:t>
            </a:r>
          </a:p>
        </p:txBody>
      </p:sp>
      <p:sp>
        <p:nvSpPr>
          <p:cNvPr id="27" name="Rectangle: Rounded Corners 26">
            <a:extLst>
              <a:ext uri="{FF2B5EF4-FFF2-40B4-BE49-F238E27FC236}">
                <a16:creationId xmlns:a16="http://schemas.microsoft.com/office/drawing/2014/main" id="{FE995E7F-60D2-4DEB-8454-DE903BF95ED5}"/>
              </a:ext>
            </a:extLst>
          </p:cNvPr>
          <p:cNvSpPr/>
          <p:nvPr/>
        </p:nvSpPr>
        <p:spPr bwMode="auto">
          <a:xfrm>
            <a:off x="7089128" y="5517801"/>
            <a:ext cx="4099571" cy="729318"/>
          </a:xfrm>
          <a:prstGeom prst="roundRect">
            <a:avLst>
              <a:gd name="adj" fmla="val 3125"/>
            </a:avLst>
          </a:prstGeom>
          <a:solidFill>
            <a:schemeClr val="tx1">
              <a:alpha val="15000"/>
            </a:schemeClr>
          </a:solidFill>
          <a:ln w="12700">
            <a:solidFill>
              <a:schemeClr val="tx1">
                <a:alpha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Hardware</a:t>
            </a:r>
            <a:endParaRPr lang="en-US" sz="2400">
              <a:solidFill>
                <a:schemeClr val="tx1"/>
              </a:solidFill>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DA755E6F-BCC2-4DA5-96D5-9AA7EA1BB8E6}"/>
              </a:ext>
            </a:extLst>
          </p:cNvPr>
          <p:cNvSpPr/>
          <p:nvPr/>
        </p:nvSpPr>
        <p:spPr bwMode="auto">
          <a:xfrm>
            <a:off x="7089127" y="5022208"/>
            <a:ext cx="4099571" cy="412268"/>
          </a:xfrm>
          <a:prstGeom prst="roundRect">
            <a:avLst>
              <a:gd name="adj" fmla="val 3125"/>
            </a:avLst>
          </a:prstGeom>
          <a:solidFill>
            <a:schemeClr val="accent5">
              <a:lumMod val="75000"/>
              <a:lumOff val="25000"/>
              <a:alpha val="5000"/>
            </a:schemeClr>
          </a:solidFill>
          <a:ln w="12700">
            <a:solidFill>
              <a:schemeClr val="accent5">
                <a:lumMod val="75000"/>
                <a:lumOff val="25000"/>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Host OS</a:t>
            </a:r>
            <a:endParaRPr lang="en-US" sz="2400">
              <a:solidFill>
                <a:schemeClr val="tx1"/>
              </a:solidFill>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2E4045C6-BDC2-4E48-B895-4470D4659AFF}"/>
              </a:ext>
            </a:extLst>
          </p:cNvPr>
          <p:cNvSpPr/>
          <p:nvPr/>
        </p:nvSpPr>
        <p:spPr bwMode="auto">
          <a:xfrm>
            <a:off x="7089127" y="4526614"/>
            <a:ext cx="4099571" cy="412268"/>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Docker Engine</a:t>
            </a:r>
          </a:p>
        </p:txBody>
      </p:sp>
      <p:sp>
        <p:nvSpPr>
          <p:cNvPr id="31" name="Rectangle: Rounded Corners 30">
            <a:extLst>
              <a:ext uri="{FF2B5EF4-FFF2-40B4-BE49-F238E27FC236}">
                <a16:creationId xmlns:a16="http://schemas.microsoft.com/office/drawing/2014/main" id="{825B5AD1-2445-4798-91BB-46EC8DD6DC3F}"/>
              </a:ext>
            </a:extLst>
          </p:cNvPr>
          <p:cNvSpPr/>
          <p:nvPr/>
        </p:nvSpPr>
        <p:spPr bwMode="auto">
          <a:xfrm>
            <a:off x="9175975" y="2655423"/>
            <a:ext cx="2012723" cy="1787866"/>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30" name="Rectangle: Rounded Corners 29">
            <a:extLst>
              <a:ext uri="{FF2B5EF4-FFF2-40B4-BE49-F238E27FC236}">
                <a16:creationId xmlns:a16="http://schemas.microsoft.com/office/drawing/2014/main" id="{66F54A65-6F06-464E-8B7E-C061FC772C79}"/>
              </a:ext>
            </a:extLst>
          </p:cNvPr>
          <p:cNvSpPr/>
          <p:nvPr/>
        </p:nvSpPr>
        <p:spPr bwMode="auto">
          <a:xfrm>
            <a:off x="7089127" y="2655423"/>
            <a:ext cx="2012723" cy="1787866"/>
          </a:xfrm>
          <a:prstGeom prst="roundRect">
            <a:avLst>
              <a:gd name="adj" fmla="val 3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VM</a:t>
            </a:r>
          </a:p>
        </p:txBody>
      </p:sp>
      <p:sp>
        <p:nvSpPr>
          <p:cNvPr id="50" name="Rectangle: Rounded Corners 49">
            <a:extLst>
              <a:ext uri="{FF2B5EF4-FFF2-40B4-BE49-F238E27FC236}">
                <a16:creationId xmlns:a16="http://schemas.microsoft.com/office/drawing/2014/main" id="{55321046-6490-411E-974E-449EBA741BE7}"/>
              </a:ext>
            </a:extLst>
          </p:cNvPr>
          <p:cNvSpPr/>
          <p:nvPr/>
        </p:nvSpPr>
        <p:spPr bwMode="auto">
          <a:xfrm>
            <a:off x="10199698" y="3747235"/>
            <a:ext cx="862636" cy="587174"/>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51" name="Rectangle: Rounded Corners 50">
            <a:extLst>
              <a:ext uri="{FF2B5EF4-FFF2-40B4-BE49-F238E27FC236}">
                <a16:creationId xmlns:a16="http://schemas.microsoft.com/office/drawing/2014/main" id="{8992D567-8929-4783-BD68-8B0A21E10911}"/>
              </a:ext>
            </a:extLst>
          </p:cNvPr>
          <p:cNvSpPr/>
          <p:nvPr/>
        </p:nvSpPr>
        <p:spPr bwMode="auto">
          <a:xfrm>
            <a:off x="9302338" y="3117082"/>
            <a:ext cx="862636" cy="587174"/>
          </a:xfrm>
          <a:prstGeom prst="roundRect">
            <a:avLst>
              <a:gd name="adj" fmla="val 3125"/>
            </a:avLst>
          </a:prstGeom>
          <a:solidFill>
            <a:srgbClr val="E5F2F1"/>
          </a:solidFill>
          <a:ln w="12700">
            <a:solidFill>
              <a:schemeClr val="tx2">
                <a:alpha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46" name="Rectangle: Rounded Corners 45">
            <a:extLst>
              <a:ext uri="{FF2B5EF4-FFF2-40B4-BE49-F238E27FC236}">
                <a16:creationId xmlns:a16="http://schemas.microsoft.com/office/drawing/2014/main" id="{7A368B2B-485E-48D2-B561-4D2D1C28A833}"/>
              </a:ext>
            </a:extLst>
          </p:cNvPr>
          <p:cNvSpPr/>
          <p:nvPr/>
        </p:nvSpPr>
        <p:spPr bwMode="auto">
          <a:xfrm>
            <a:off x="9302338" y="3747235"/>
            <a:ext cx="862636" cy="587174"/>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sp>
        <p:nvSpPr>
          <p:cNvPr id="48" name="Rectangle: Rounded Corners 47">
            <a:extLst>
              <a:ext uri="{FF2B5EF4-FFF2-40B4-BE49-F238E27FC236}">
                <a16:creationId xmlns:a16="http://schemas.microsoft.com/office/drawing/2014/main" id="{FD2A602C-B30E-4132-AFBD-1D3ECEF68C0B}"/>
              </a:ext>
            </a:extLst>
          </p:cNvPr>
          <p:cNvSpPr/>
          <p:nvPr/>
        </p:nvSpPr>
        <p:spPr bwMode="auto">
          <a:xfrm>
            <a:off x="10199698" y="3114349"/>
            <a:ext cx="862636" cy="587174"/>
          </a:xfrm>
          <a:prstGeom prst="roundRect">
            <a:avLst>
              <a:gd name="adj" fmla="val 3125"/>
            </a:avLst>
          </a:prstGeom>
          <a:solidFill>
            <a:srgbClr val="E5F1F9"/>
          </a:solidFill>
          <a:ln w="12700">
            <a:solidFill>
              <a:srgbClr val="7FB8E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Con.</a:t>
            </a:r>
          </a:p>
        </p:txBody>
      </p:sp>
      <p:grpSp>
        <p:nvGrpSpPr>
          <p:cNvPr id="3" name="Group 2">
            <a:extLst>
              <a:ext uri="{FF2B5EF4-FFF2-40B4-BE49-F238E27FC236}">
                <a16:creationId xmlns:a16="http://schemas.microsoft.com/office/drawing/2014/main" id="{FBB3F884-C3AD-414F-9975-2215786C6AD2}"/>
              </a:ext>
            </a:extLst>
          </p:cNvPr>
          <p:cNvGrpSpPr/>
          <p:nvPr/>
        </p:nvGrpSpPr>
        <p:grpSpPr>
          <a:xfrm>
            <a:off x="7618772" y="1503488"/>
            <a:ext cx="953432" cy="953432"/>
            <a:chOff x="2234983" y="1360608"/>
            <a:chExt cx="953432" cy="953432"/>
          </a:xfrm>
        </p:grpSpPr>
        <p:sp>
          <p:nvSpPr>
            <p:cNvPr id="58" name="Circle: Hollow 57">
              <a:extLst>
                <a:ext uri="{FF2B5EF4-FFF2-40B4-BE49-F238E27FC236}">
                  <a16:creationId xmlns:a16="http://schemas.microsoft.com/office/drawing/2014/main" id="{AF423CB6-FE5D-476A-A93A-A5EFECB83F86}"/>
                </a:ext>
              </a:extLst>
            </p:cNvPr>
            <p:cNvSpPr/>
            <p:nvPr/>
          </p:nvSpPr>
          <p:spPr bwMode="auto">
            <a:xfrm flipV="1">
              <a:off x="2234983"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59" name="Block Arc 58">
              <a:extLst>
                <a:ext uri="{FF2B5EF4-FFF2-40B4-BE49-F238E27FC236}">
                  <a16:creationId xmlns:a16="http://schemas.microsoft.com/office/drawing/2014/main" id="{F89BEF37-DAD1-4C2D-B0D5-C8A59E2EC5BE}"/>
                </a:ext>
              </a:extLst>
            </p:cNvPr>
            <p:cNvSpPr/>
            <p:nvPr/>
          </p:nvSpPr>
          <p:spPr bwMode="auto">
            <a:xfrm flipV="1">
              <a:off x="2234983" y="1360608"/>
              <a:ext cx="953432" cy="953432"/>
            </a:xfrm>
            <a:prstGeom prst="blockArc">
              <a:avLst>
                <a:gd name="adj1" fmla="val 5378652"/>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grpSp>
        <p:nvGrpSpPr>
          <p:cNvPr id="4" name="Group 3">
            <a:extLst>
              <a:ext uri="{FF2B5EF4-FFF2-40B4-BE49-F238E27FC236}">
                <a16:creationId xmlns:a16="http://schemas.microsoft.com/office/drawing/2014/main" id="{19BDCDB8-1952-4D13-837C-5543A96A98F3}"/>
              </a:ext>
            </a:extLst>
          </p:cNvPr>
          <p:cNvGrpSpPr/>
          <p:nvPr/>
        </p:nvGrpSpPr>
        <p:grpSpPr>
          <a:xfrm>
            <a:off x="9705620" y="1503488"/>
            <a:ext cx="953432" cy="953432"/>
            <a:chOff x="4321831" y="1360608"/>
            <a:chExt cx="953432" cy="953432"/>
          </a:xfrm>
        </p:grpSpPr>
        <p:sp>
          <p:nvSpPr>
            <p:cNvPr id="60" name="Circle: Hollow 59">
              <a:extLst>
                <a:ext uri="{FF2B5EF4-FFF2-40B4-BE49-F238E27FC236}">
                  <a16:creationId xmlns:a16="http://schemas.microsoft.com/office/drawing/2014/main" id="{7CE088FB-2DAA-4478-B79D-29E237D280A9}"/>
                </a:ext>
              </a:extLst>
            </p:cNvPr>
            <p:cNvSpPr/>
            <p:nvPr/>
          </p:nvSpPr>
          <p:spPr bwMode="auto">
            <a:xfrm flipV="1">
              <a:off x="4321831" y="1360608"/>
              <a:ext cx="953432" cy="953432"/>
            </a:xfrm>
            <a:prstGeom prst="donut">
              <a:avLst>
                <a:gd name="adj" fmla="val 12125"/>
              </a:avLst>
            </a:prstGeom>
            <a:solidFill>
              <a:schemeClr val="tx1">
                <a:alpha val="5000"/>
              </a:schemeClr>
            </a:solidFill>
            <a:ln w="12700">
              <a:solidFill>
                <a:schemeClr val="tx1">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sp>
          <p:nvSpPr>
            <p:cNvPr id="61" name="Block Arc 60">
              <a:extLst>
                <a:ext uri="{FF2B5EF4-FFF2-40B4-BE49-F238E27FC236}">
                  <a16:creationId xmlns:a16="http://schemas.microsoft.com/office/drawing/2014/main" id="{E2C0FC49-EA3F-4D50-BA90-AD655985CA9E}"/>
                </a:ext>
              </a:extLst>
            </p:cNvPr>
            <p:cNvSpPr/>
            <p:nvPr/>
          </p:nvSpPr>
          <p:spPr bwMode="auto">
            <a:xfrm flipV="1">
              <a:off x="4321831" y="1360608"/>
              <a:ext cx="953432" cy="953432"/>
            </a:xfrm>
            <a:prstGeom prst="blockArc">
              <a:avLst>
                <a:gd name="adj1" fmla="val 6818869"/>
                <a:gd name="adj2" fmla="val 5383085"/>
                <a:gd name="adj3" fmla="val 11951"/>
              </a:avLst>
            </a:prstGeom>
            <a:solidFill>
              <a:srgbClr val="84C2BB"/>
            </a:solidFill>
            <a:ln w="12700">
              <a:solidFill>
                <a:srgbClr val="A7A7A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solidFill>
                  <a:schemeClr val="tx1"/>
                </a:solidFill>
                <a:cs typeface="Segoe UI" pitchFamily="34" charset="0"/>
              </a:endParaRPr>
            </a:p>
          </p:txBody>
        </p:sp>
      </p:grpSp>
      <p:sp>
        <p:nvSpPr>
          <p:cNvPr id="65" name="TextBox 64">
            <a:extLst>
              <a:ext uri="{FF2B5EF4-FFF2-40B4-BE49-F238E27FC236}">
                <a16:creationId xmlns:a16="http://schemas.microsoft.com/office/drawing/2014/main" id="{772F8F57-FE04-4FE3-89B4-4FD6FA2476D7}"/>
              </a:ext>
            </a:extLst>
          </p:cNvPr>
          <p:cNvSpPr txBox="1"/>
          <p:nvPr/>
        </p:nvSpPr>
        <p:spPr>
          <a:xfrm>
            <a:off x="1023725" y="1996539"/>
            <a:ext cx="5357162" cy="664797"/>
          </a:xfrm>
          <a:prstGeom prst="rect">
            <a:avLst/>
          </a:prstGeom>
          <a:noFill/>
        </p:spPr>
        <p:txBody>
          <a:bodyPr wrap="square" lIns="146304" tIns="146304" rIns="146304" bIns="146304" rtlCol="0">
            <a:spAutoFit/>
          </a:bodyPr>
          <a:lstStyle/>
          <a:p>
            <a:pPr>
              <a:spcAft>
                <a:spcPts val="2400"/>
              </a:spcAft>
            </a:pPr>
            <a:r>
              <a:rPr lang="en-US" sz="2400">
                <a:solidFill>
                  <a:schemeClr val="accent1"/>
                </a:solidFill>
                <a:latin typeface="Segoe UI Semibold" panose="020B0702040204020203" pitchFamily="34" charset="0"/>
                <a:cs typeface="Segoe UI Semibold" panose="020B0702040204020203" pitchFamily="34" charset="0"/>
              </a:rPr>
              <a:t>Containerized environment</a:t>
            </a:r>
          </a:p>
        </p:txBody>
      </p:sp>
      <p:grpSp>
        <p:nvGrpSpPr>
          <p:cNvPr id="2" name="Group 1">
            <a:extLst>
              <a:ext uri="{FF2B5EF4-FFF2-40B4-BE49-F238E27FC236}">
                <a16:creationId xmlns:a16="http://schemas.microsoft.com/office/drawing/2014/main" id="{2EE0DDE5-320A-4F26-9699-A41AF3FF98E9}"/>
              </a:ext>
            </a:extLst>
          </p:cNvPr>
          <p:cNvGrpSpPr/>
          <p:nvPr/>
        </p:nvGrpSpPr>
        <p:grpSpPr>
          <a:xfrm>
            <a:off x="1023725" y="2663207"/>
            <a:ext cx="8417818" cy="1126462"/>
            <a:chOff x="1023725" y="2663207"/>
            <a:chExt cx="8417818" cy="1126462"/>
          </a:xfrm>
        </p:grpSpPr>
        <p:sp>
          <p:nvSpPr>
            <p:cNvPr id="63" name="TextBox 62">
              <a:extLst>
                <a:ext uri="{FF2B5EF4-FFF2-40B4-BE49-F238E27FC236}">
                  <a16:creationId xmlns:a16="http://schemas.microsoft.com/office/drawing/2014/main" id="{41005485-BBD4-4EC7-9196-364BA9ECFF77}"/>
                </a:ext>
              </a:extLst>
            </p:cNvPr>
            <p:cNvSpPr txBox="1"/>
            <p:nvPr/>
          </p:nvSpPr>
          <p:spPr>
            <a:xfrm>
              <a:off x="1023725" y="2663207"/>
              <a:ext cx="3988293" cy="1126462"/>
            </a:xfrm>
            <a:prstGeom prst="rect">
              <a:avLst/>
            </a:prstGeom>
            <a:noFill/>
          </p:spPr>
          <p:txBody>
            <a:bodyPr wrap="square" lIns="146304" tIns="146304" rIns="146304" bIns="146304" rtlCol="0" anchor="ctr">
              <a:spAutoFit/>
            </a:bodyPr>
            <a:lstStyle/>
            <a:p>
              <a:pPr>
                <a:spcAft>
                  <a:spcPts val="2400"/>
                </a:spcAft>
              </a:pPr>
              <a:r>
                <a:rPr lang="en-US">
                  <a:latin typeface="Segoe UI" panose="020B0502040204020203" pitchFamily="34" charset="0"/>
                  <a:cs typeface="Segoe UI" panose="020B0502040204020203" pitchFamily="34" charset="0"/>
                </a:rPr>
                <a:t>Migrate containers and their dependencies to underutilized VMs for improved density and isolation</a:t>
              </a:r>
            </a:p>
          </p:txBody>
        </p:sp>
        <p:cxnSp>
          <p:nvCxnSpPr>
            <p:cNvPr id="66" name="Straight Arrow Connector 65">
              <a:extLst>
                <a:ext uri="{FF2B5EF4-FFF2-40B4-BE49-F238E27FC236}">
                  <a16:creationId xmlns:a16="http://schemas.microsoft.com/office/drawing/2014/main" id="{224E06BC-E3A7-4C6E-B2E6-A4639C924634}"/>
                </a:ext>
              </a:extLst>
            </p:cNvPr>
            <p:cNvCxnSpPr>
              <a:cxnSpLocks/>
            </p:cNvCxnSpPr>
            <p:nvPr/>
          </p:nvCxnSpPr>
          <p:spPr>
            <a:xfrm>
              <a:off x="5138382" y="3226438"/>
              <a:ext cx="4303161"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5068E581-590E-491E-9617-21B166F5A308}"/>
              </a:ext>
            </a:extLst>
          </p:cNvPr>
          <p:cNvGrpSpPr/>
          <p:nvPr/>
        </p:nvGrpSpPr>
        <p:grpSpPr>
          <a:xfrm>
            <a:off x="1023725" y="3817949"/>
            <a:ext cx="6400657" cy="849463"/>
            <a:chOff x="1023725" y="3817949"/>
            <a:chExt cx="6400657" cy="849463"/>
          </a:xfrm>
        </p:grpSpPr>
        <p:sp>
          <p:nvSpPr>
            <p:cNvPr id="64" name="TextBox 63">
              <a:extLst>
                <a:ext uri="{FF2B5EF4-FFF2-40B4-BE49-F238E27FC236}">
                  <a16:creationId xmlns:a16="http://schemas.microsoft.com/office/drawing/2014/main" id="{B689D089-5BBE-4654-8D44-DB3763020B60}"/>
                </a:ext>
              </a:extLst>
            </p:cNvPr>
            <p:cNvSpPr txBox="1"/>
            <p:nvPr/>
          </p:nvSpPr>
          <p:spPr>
            <a:xfrm>
              <a:off x="1023725" y="3817949"/>
              <a:ext cx="4371216" cy="849463"/>
            </a:xfrm>
            <a:prstGeom prst="rect">
              <a:avLst/>
            </a:prstGeom>
            <a:noFill/>
          </p:spPr>
          <p:txBody>
            <a:bodyPr wrap="square" lIns="146304" tIns="146304" rIns="146304" bIns="146304" rtlCol="0" anchor="ctr">
              <a:spAutoFit/>
            </a:bodyPr>
            <a:lstStyle/>
            <a:p>
              <a:pPr>
                <a:spcAft>
                  <a:spcPts val="2400"/>
                </a:spcAft>
              </a:pPr>
              <a:r>
                <a:rPr lang="en-US">
                  <a:latin typeface="Segoe UI" panose="020B0502040204020203" pitchFamily="34" charset="0"/>
                  <a:cs typeface="Segoe UI" panose="020B0502040204020203" pitchFamily="34" charset="0"/>
                </a:rPr>
                <a:t>Decommission unused resources for efficiency gains and cost savings</a:t>
              </a:r>
            </a:p>
          </p:txBody>
        </p:sp>
        <p:cxnSp>
          <p:nvCxnSpPr>
            <p:cNvPr id="67" name="Straight Arrow Connector 66">
              <a:extLst>
                <a:ext uri="{FF2B5EF4-FFF2-40B4-BE49-F238E27FC236}">
                  <a16:creationId xmlns:a16="http://schemas.microsoft.com/office/drawing/2014/main" id="{3883992C-3331-4DD2-9853-B4BF22925138}"/>
                </a:ext>
              </a:extLst>
            </p:cNvPr>
            <p:cNvCxnSpPr>
              <a:cxnSpLocks/>
            </p:cNvCxnSpPr>
            <p:nvPr/>
          </p:nvCxnSpPr>
          <p:spPr>
            <a:xfrm>
              <a:off x="5138382" y="4242680"/>
              <a:ext cx="2286000" cy="0"/>
            </a:xfrm>
            <a:prstGeom prst="straightConnector1">
              <a:avLst/>
            </a:prstGeom>
            <a:ln w="12700">
              <a:solidFill>
                <a:schemeClr val="bg2">
                  <a:lumMod val="9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011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1000"/>
                                        <p:tgtEl>
                                          <p:spTgt spid="2"/>
                                        </p:tgtEl>
                                      </p:cBhvr>
                                    </p:animEffect>
                                  </p:childTnLst>
                                </p:cTn>
                              </p:par>
                            </p:childTnLst>
                          </p:cTn>
                        </p:par>
                        <p:par>
                          <p:cTn id="12" fill="hold">
                            <p:stCondLst>
                              <p:cond delay="2000"/>
                            </p:stCondLst>
                            <p:childTnLst>
                              <p:par>
                                <p:cTn id="13" presetID="22" presetClass="entr" presetSubtype="8" fill="hold" nodeType="afterEffect">
                                  <p:stCondLst>
                                    <p:cond delay="10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4000"/>
                            </p:stCondLst>
                            <p:childTnLst>
                              <p:par>
                                <p:cTn id="17" presetID="22" presetClass="exit" presetSubtype="1" fill="hold" nodeType="afterEffect">
                                  <p:stCondLst>
                                    <p:cond delay="250"/>
                                  </p:stCondLst>
                                  <p:childTnLst>
                                    <p:animEffect transition="out" filter="wipe(up)">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par>
                          <p:cTn id="20" fill="hold">
                            <p:stCondLst>
                              <p:cond delay="4750"/>
                            </p:stCondLst>
                            <p:childTnLst>
                              <p:par>
                                <p:cTn id="21" presetID="22" presetClass="exit" presetSubtype="1" fill="hold" grpId="0" nodeType="afterEffect">
                                  <p:stCondLst>
                                    <p:cond delay="0"/>
                                  </p:stCondLst>
                                  <p:childTnLst>
                                    <p:animEffect transition="out" filter="wipe(up)">
                                      <p:cBhvr>
                                        <p:cTn id="22" dur="500"/>
                                        <p:tgtEl>
                                          <p:spTgt spid="30"/>
                                        </p:tgtEl>
                                      </p:cBhvr>
                                    </p:animEffect>
                                    <p:set>
                                      <p:cBhvr>
                                        <p:cTn id="2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5" grpId="0"/>
    </p:bldLst>
  </p:timing>
</p:sld>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2" ma:contentTypeDescription="" ma:contentTypeScope="" ma:versionID="7d2cddf6e72cba2d508590007e646f5a">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16ce5f43e95c9efee34d5b70c4f182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of Azure Containers beginning with the basics. Covers Azure Container Service (AKS), Azure Container Instances (ACI) and Azure Container Registry.</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Anand Chandramohan</DisplayName>
        <AccountId>69228</AccountId>
        <AccountType/>
      </UserInfo>
    </Owner>
    <PublishDate xmlns="230E9DF3-BE65-4C73-A93B-D1236EBD677E">2018-03-23T07:00:00+00:00</PublishDate>
    <GenericHTML1 xmlns="230e9df3-be65-4c73-a93b-d1236ebd677e" xsi:nil="true"/>
    <k21a64daf20d4502b2796a1c6b8ce6c8 xmlns="230e9df3-be65-4c73-a93b-d1236ebd677e">
      <Terms xmlns="http://schemas.microsoft.com/office/infopath/2007/PartnerControls"/>
    </k21a64daf20d4502b2796a1c6b8ce6c8>
    <Expire_x0020_Review xmlns="230e9df3-be65-4c73-a93b-d1236ebd677e">2019-03-23T07:00:00+00:00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https://microsoft.sharepoint.com/sites/Infopedia_G01KC/Media/Thumbnails/G01KC-1-36095/Azure%20Kubernetes%20Service%20Pitch%20Deck.png</Url>
      <Description>/sites/Infopedia_G01KC/Media/Thumbnails/G01KC-1-36095/Azure Kubernetes Service Pitch Deck.png</Description>
    </Thumbnail1>
    <i0d941ee1e744ffea7aeee9924c91cbb xmlns="230e9df3-be65-4c73-a93b-d1236ebd677e">
      <Terms xmlns="http://schemas.microsoft.com/office/infopath/2007/PartnerControl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169</Value>
      <Value>21</Value>
      <Value>1455</Value>
      <Value>26</Value>
      <Value>5</Value>
      <Value>2520</Value>
      <Value>1872</Value>
      <Value>1947</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G01KC-1-35180</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G01KC-99682991-36095</_dlc_DocId>
    <_dlc_DocIdUrl xmlns="230e9df3-be65-4c73-a93b-d1236ebd677e">
      <Url>https://microsoft.sharepoint.com/sites/Infopedia_G01KC/_layouts/15/DocIdRedir.aspx?ID=G01KC-99682991-36095</Url>
      <Description>G01KC-99682991-36095</Description>
    </_dlc_DocIdUrl>
    <_dlc_ExpireDateSaved xmlns="http://schemas.microsoft.com/sharepoint/v3" xsi:nil="true"/>
    <_dlc_ExpireDate xmlns="http://schemas.microsoft.com/sharepoint/v3">2019-03-23T07:00:00+00:00</_dlc_ExpireDate>
  </documentManagement>
</p:properties>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F2350C7-383A-4C53-8658-C159E677020E}">
  <ds:schemaRefs>
    <ds:schemaRef ds:uri="office.server.policy"/>
  </ds:schemaRefs>
</ds:datastoreItem>
</file>

<file path=customXml/itemProps2.xml><?xml version="1.0" encoding="utf-8"?>
<ds:datastoreItem xmlns:ds="http://schemas.openxmlformats.org/officeDocument/2006/customXml" ds:itemID="{ED856BEC-A11F-4E1E-AEAC-2535C30B1F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B26F3A-0C07-41FD-9E38-0F7951D37752}">
  <ds:schemaRefs>
    <ds:schemaRef ds:uri="Microsoft.SharePoint.Taxonomy.ContentTypeSync"/>
  </ds:schemaRefs>
</ds:datastoreItem>
</file>

<file path=customXml/itemProps4.xml><?xml version="1.0" encoding="utf-8"?>
<ds:datastoreItem xmlns:ds="http://schemas.openxmlformats.org/officeDocument/2006/customXml" ds:itemID="{6C913601-8EA0-4D9F-9F38-4C4E442B8B09}">
  <ds:schemaRefs>
    <ds:schemaRef ds:uri="http://schemas.microsoft.com/office/infopath/2007/PartnerControls"/>
    <ds:schemaRef ds:uri="http://schemas.microsoft.com/office/2006/documentManagement/types"/>
    <ds:schemaRef ds:uri="http://purl.org/dc/elements/1.1/"/>
    <ds:schemaRef ds:uri="b3bc04a5-d503-43b1-b98c-a8cf663329d9"/>
    <ds:schemaRef ds:uri="http://schemas.microsoft.com/sharepoint/v3"/>
    <ds:schemaRef ds:uri="http://schemas.microsoft.com/office/2006/metadata/properties"/>
    <ds:schemaRef ds:uri="http://purl.org/dc/terms/"/>
    <ds:schemaRef ds:uri="http://schemas.openxmlformats.org/package/2006/metadata/core-properties"/>
    <ds:schemaRef ds:uri="http://purl.org/dc/dcmitype/"/>
    <ds:schemaRef ds:uri="230E9DF3-BE65-4C73-A93B-D1236EBD677E"/>
    <ds:schemaRef ds:uri="230e9df3-be65-4c73-a93b-d1236ebd677e"/>
    <ds:schemaRef ds:uri="http://www.w3.org/XML/1998/namespace"/>
  </ds:schemaRefs>
</ds:datastoreItem>
</file>

<file path=customXml/itemProps5.xml><?xml version="1.0" encoding="utf-8"?>
<ds:datastoreItem xmlns:ds="http://schemas.openxmlformats.org/officeDocument/2006/customXml" ds:itemID="{76AFF60E-D041-463B-A26D-429997A04244}">
  <ds:schemaRefs>
    <ds:schemaRef ds:uri="http://schemas.microsoft.com/sharepoint/events"/>
  </ds:schemaRefs>
</ds:datastoreItem>
</file>

<file path=customXml/itemProps6.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12833</Words>
  <Application>Microsoft Office PowerPoint</Application>
  <PresentationFormat>Custom</PresentationFormat>
  <Paragraphs>1260</Paragraphs>
  <Slides>74</Slides>
  <Notes>74</Notes>
  <HiddenSlides>0</HiddenSlides>
  <MMClips>0</MMClips>
  <ScaleCrop>false</ScaleCrop>
  <HeadingPairs>
    <vt:vector size="6" baseType="variant">
      <vt:variant>
        <vt:lpstr>Fonts Used</vt:lpstr>
      </vt:variant>
      <vt:variant>
        <vt:i4>9</vt:i4>
      </vt:variant>
      <vt:variant>
        <vt:lpstr>Theme</vt:lpstr>
      </vt:variant>
      <vt:variant>
        <vt:i4>13</vt:i4>
      </vt:variant>
      <vt:variant>
        <vt:lpstr>Slide Titles</vt:lpstr>
      </vt:variant>
      <vt:variant>
        <vt:i4>74</vt:i4>
      </vt:variant>
    </vt:vector>
  </HeadingPairs>
  <TitlesOfParts>
    <vt:vector size="96" baseType="lpstr">
      <vt:lpstr>Arial</vt:lpstr>
      <vt:lpstr>Consolas</vt:lpstr>
      <vt:lpstr>Segoe Pro</vt:lpstr>
      <vt:lpstr>Segoe Pro Light</vt:lpstr>
      <vt:lpstr>Segoe UI</vt:lpstr>
      <vt:lpstr>Segoe UI Light</vt:lpstr>
      <vt:lpstr>Segoe UI Semibold</vt:lpstr>
      <vt:lpstr>Segoe UI Semilight</vt:lpstr>
      <vt:lpstr>Wingdings</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5-50173_Microsoft_Ready_Dark_Template</vt:lpstr>
      <vt:lpstr>Azure Container Services Overview</vt:lpstr>
      <vt:lpstr>Table of contents</vt:lpstr>
      <vt:lpstr>Containers 101</vt:lpstr>
      <vt:lpstr>What we hear from developers</vt:lpstr>
      <vt:lpstr>What we hear from IT</vt:lpstr>
      <vt:lpstr>What is a container?</vt:lpstr>
      <vt:lpstr>PowerPoint Presentation</vt:lpstr>
      <vt:lpstr>The container advantage</vt:lpstr>
      <vt:lpstr>The container advantage</vt:lpstr>
      <vt:lpstr>The container advantage</vt:lpstr>
      <vt:lpstr>Containers are gaining momentum</vt:lpstr>
      <vt:lpstr>Industry analysts agree</vt:lpstr>
      <vt:lpstr>Container orchestration</vt:lpstr>
      <vt:lpstr>The elements of orchestration</vt:lpstr>
      <vt:lpstr>Kubernetes: the de-facto orchestrator</vt:lpstr>
      <vt:lpstr>Kubernetes: empowering you to do more</vt:lpstr>
      <vt:lpstr>Azure container technology</vt:lpstr>
      <vt:lpstr>PowerPoint Presentation</vt:lpstr>
      <vt:lpstr>PowerPoint Presentation</vt:lpstr>
      <vt:lpstr>If you have a preferred container platform Pivotal Cloud Foundry  Kubernetes  Docker Enterprise Edition  Red Hat OpenShift  Mesosphere DC/OS </vt:lpstr>
      <vt:lpstr>If you are without a preferred container platform…</vt:lpstr>
      <vt:lpstr>Azure Container Service (AKS)</vt:lpstr>
      <vt:lpstr>Azure Container Service (AKS)</vt:lpstr>
      <vt:lpstr>Azure Container Service (AKS)</vt:lpstr>
      <vt:lpstr>Azure Container Service (AKS)</vt:lpstr>
      <vt:lpstr>Azure Container Service (AKS)</vt:lpstr>
      <vt:lpstr>Azure Container Service (AKS)</vt:lpstr>
      <vt:lpstr>Azure Container Service (AKS)</vt:lpstr>
      <vt:lpstr>Azure Container Service (AKS)</vt:lpstr>
      <vt:lpstr>Azure Container Service (AKS)</vt:lpstr>
      <vt:lpstr>Azure Container Instances (ACI)</vt:lpstr>
      <vt:lpstr>Azure Container Instances (ACI)</vt:lpstr>
      <vt:lpstr>Azure Container Instances (ACI)</vt:lpstr>
      <vt:lpstr>Azure Container Instances (ACI)</vt:lpstr>
      <vt:lpstr>Azure Container Instances (ACI)</vt:lpstr>
      <vt:lpstr>PowerPoint Presentation</vt:lpstr>
      <vt:lpstr>Azure Container Instances (ACI)</vt:lpstr>
      <vt:lpstr>PowerPoint Presentation</vt:lpstr>
      <vt:lpstr>Azure Container Instances (ACI)</vt:lpstr>
      <vt:lpstr>Azure Container Registry</vt:lpstr>
      <vt:lpstr>Azure Container Registry</vt:lpstr>
      <vt:lpstr>Azure Container Registry</vt:lpstr>
      <vt:lpstr>Azure Container Registry</vt:lpstr>
      <vt:lpstr>Azure Container Registry</vt:lpstr>
      <vt:lpstr>Open Service Broker for Azure</vt:lpstr>
      <vt:lpstr>Open Service Broker for Azure (OSBA) </vt:lpstr>
      <vt:lpstr>Open Service Broker for Azure (OSBA) </vt:lpstr>
      <vt:lpstr>Open Service Broker for Azure (OSBA) </vt:lpstr>
      <vt:lpstr>Open Service Broker for Azure (OSBA) </vt:lpstr>
      <vt:lpstr>Open Service Broker for Azure (OSBA) </vt:lpstr>
      <vt:lpstr>Open Service Broker for Azure (OSBA) </vt:lpstr>
      <vt:lpstr>Release automation tools</vt:lpstr>
      <vt:lpstr>Release automation tools</vt:lpstr>
      <vt:lpstr>Release automation workflow</vt:lpstr>
      <vt:lpstr>Release automation workflow</vt:lpstr>
      <vt:lpstr>Release automation workflow</vt:lpstr>
      <vt:lpstr>Draft</vt:lpstr>
      <vt:lpstr>Draft</vt:lpstr>
      <vt:lpstr>Helm</vt:lpstr>
      <vt:lpstr>Helm</vt:lpstr>
      <vt:lpstr>Brigade</vt:lpstr>
      <vt:lpstr>Brigade</vt:lpstr>
      <vt:lpstr>Kashti</vt:lpstr>
      <vt:lpstr>Kashti</vt:lpstr>
      <vt:lpstr>Release automation tools</vt:lpstr>
      <vt:lpstr>Open source community</vt:lpstr>
      <vt:lpstr>Community culture</vt:lpstr>
      <vt:lpstr>Customer success stories</vt:lpstr>
      <vt:lpstr>PowerPoint Presentation</vt:lpstr>
      <vt:lpstr>PowerPoint Presentation</vt:lpstr>
      <vt:lpstr>Getting started</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Kubernetes Service (AKS) Pitch Deck</dc:title>
  <dc:creator>Kirill Kotlyarenko</dc:creator>
  <cp:keywords>Azure Container Service</cp:keywords>
  <cp:lastModifiedBy>Kirill Kotlyarenko</cp:lastModifiedBy>
  <cp:revision>4</cp:revision>
  <dcterms:modified xsi:type="dcterms:W3CDTF">2018-06-05T22:28:44Z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SIP_Label_f42aa342-8706-4288-bd11-ebb85995028c_Enabled">
    <vt:lpwstr>True</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Owner">
    <vt:lpwstr>anachand@microsoft.com</vt:lpwstr>
  </property>
  <property fmtid="{D5CDD505-2E9C-101B-9397-08002B2CF9AE}" pid="9" name="MSIP_Label_f42aa342-8706-4288-bd11-ebb85995028c_SetDate">
    <vt:lpwstr>2018-01-29T18:53:38.8358652Z</vt:lpwstr>
  </property>
  <property fmtid="{D5CDD505-2E9C-101B-9397-08002B2CF9AE}" pid="10" name="MSIP_Label_f42aa342-8706-4288-bd11-ebb85995028c_Name">
    <vt:lpwstr>General</vt:lpwstr>
  </property>
  <property fmtid="{D5CDD505-2E9C-101B-9397-08002B2CF9AE}" pid="11" name="MSIP_Label_f42aa342-8706-4288-bd11-ebb85995028c_Application">
    <vt:lpwstr>Microsoft Azure Information Protection</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xd_Signature">
    <vt:bool>false</vt:bool>
  </property>
  <property fmtid="{D5CDD505-2E9C-101B-9397-08002B2CF9AE}" pid="15" name="xd_ProgID">
    <vt:lpwstr/>
  </property>
  <property fmtid="{D5CDD505-2E9C-101B-9397-08002B2CF9AE}" pid="16" name="TemplateUrl">
    <vt:lpwstr/>
  </property>
  <property fmtid="{D5CDD505-2E9C-101B-9397-08002B2CF9AE}" pid="17" name="ComplianceAssetId">
    <vt:lpwstr/>
  </property>
  <property fmtid="{D5CDD505-2E9C-101B-9397-08002B2CF9AE}" pid="18" name="display_urn">
    <vt:lpwstr>Aanand Ramachandran;Josh Schnell;Jason Hansen;Chad Ray;Lachie Evenson;Joe Kavanaugh (Cadence Preferred);Gabe Monroy;Tammy Smith Monnot;Sunita Yadav;Tim Meyer;Roiy Zysman;Ali Vira</vt:lpwstr>
  </property>
  <property fmtid="{D5CDD505-2E9C-101B-9397-08002B2CF9AE}" pid="19" name="_dlc_policyId">
    <vt:lpwstr>0x0101000E4CB7077FEE4FF7AE86D4A500EEC780030016C849C62B10EB41ACA8C7EEDEF40BB20099ECF64382448D48A56095091C66B1A9|-661092312</vt:lpwstr>
  </property>
  <property fmtid="{D5CDD505-2E9C-101B-9397-08002B2CF9AE}" pid="20"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21" name="_dlc_DocIdItemGuid">
    <vt:lpwstr>38135e9c-5fe0-4ff4-8599-3815af7ccd48</vt:lpwstr>
  </property>
  <property fmtid="{D5CDD505-2E9C-101B-9397-08002B2CF9AE}" pid="22" name="of67e5d4b76f4a9db8769983fda9cec0">
    <vt:lpwstr/>
  </property>
  <property fmtid="{D5CDD505-2E9C-101B-9397-08002B2CF9AE}" pid="23" name="TaxKeyword">
    <vt:lpwstr>2520;#Azure Container Service|da55d66e-fdf8-469d-bdcd-bf23a5f5b4b3</vt:lpwstr>
  </property>
  <property fmtid="{D5CDD505-2E9C-101B-9397-08002B2CF9AE}" pid="24" name="NewsType">
    <vt:lpwstr/>
  </property>
  <property fmtid="{D5CDD505-2E9C-101B-9397-08002B2CF9AE}" pid="25" name="Region">
    <vt:lpwstr/>
  </property>
  <property fmtid="{D5CDD505-2E9C-101B-9397-08002B2CF9AE}" pid="26" name="ItemType">
    <vt:lpwstr>169;#presentations|317da5a4-398e-4c38-b265-afd519770055</vt:lpwstr>
  </property>
  <property fmtid="{D5CDD505-2E9C-101B-9397-08002B2CF9AE}" pid="27" name="Confidentiality">
    <vt:lpwstr>5;#internal users|461efa83-0283-486a-a8d5-943328f3693f</vt:lpwstr>
  </property>
  <property fmtid="{D5CDD505-2E9C-101B-9397-08002B2CF9AE}" pid="28" name="Industries">
    <vt:lpwstr/>
  </property>
  <property fmtid="{D5CDD505-2E9C-101B-9397-08002B2CF9AE}" pid="29" name="MSProducts">
    <vt:lpwstr/>
  </property>
  <property fmtid="{D5CDD505-2E9C-101B-9397-08002B2CF9AE}" pid="30" name="Competitors">
    <vt:lpwstr/>
  </property>
  <property fmtid="{D5CDD505-2E9C-101B-9397-08002B2CF9AE}" pid="31" name="SMSGDomain">
    <vt:lpwstr>21;#Cloud and Enterprise|adc2fe87-c79a-4ded-a449-3f86b954069d</vt:lpwstr>
  </property>
  <property fmtid="{D5CDD505-2E9C-101B-9397-08002B2CF9AE}" pid="32" name="ExperienceContentType">
    <vt:lpwstr/>
  </property>
  <property fmtid="{D5CDD505-2E9C-101B-9397-08002B2CF9AE}" pid="33" name="BusinessArchitecture">
    <vt:lpwstr/>
  </property>
  <property fmtid="{D5CDD505-2E9C-101B-9397-08002B2CF9AE}" pid="34" name="Products">
    <vt:lpwstr>26;#Azure|669a3112-5edf-444b-a003-630063601f07</vt:lpwstr>
  </property>
  <property fmtid="{D5CDD505-2E9C-101B-9397-08002B2CF9AE}" pid="35" name="Segments">
    <vt:lpwstr/>
  </property>
  <property fmtid="{D5CDD505-2E9C-101B-9397-08002B2CF9AE}" pid="36" name="Partners">
    <vt:lpwstr/>
  </property>
  <property fmtid="{D5CDD505-2E9C-101B-9397-08002B2CF9AE}" pid="37" name="ActivitiesAndPrograms">
    <vt:lpwstr>1947;#Priority Solution Areas|c23d8183-ce20-44cd-b13b-640d45c2d6c2;#1455;#Go To Market|f4d86be9-ad6a-4150-b338-918959af159e;#1872;#Cloud Application Development|3a7aceec-a821-419b-a538-072d1024ae27</vt:lpwstr>
  </property>
  <property fmtid="{D5CDD505-2E9C-101B-9397-08002B2CF9AE}" pid="38" name="l6f004f21209409da86a713c0f24627d">
    <vt:lpwstr/>
  </property>
  <property fmtid="{D5CDD505-2E9C-101B-9397-08002B2CF9AE}" pid="39" name="la4444b61d19467597d63190b69ac227">
    <vt:lpwstr/>
  </property>
  <property fmtid="{D5CDD505-2E9C-101B-9397-08002B2CF9AE}" pid="40" name="Topics">
    <vt:lpwstr/>
  </property>
  <property fmtid="{D5CDD505-2E9C-101B-9397-08002B2CF9AE}" pid="41" name="Groups">
    <vt:lpwstr/>
  </property>
  <property fmtid="{D5CDD505-2E9C-101B-9397-08002B2CF9AE}" pid="42" name="MSProductsTaxHTField0">
    <vt:lpwstr/>
  </property>
  <property fmtid="{D5CDD505-2E9C-101B-9397-08002B2CF9AE}" pid="43" name="Languages">
    <vt:lpwstr/>
  </property>
  <property fmtid="{D5CDD505-2E9C-101B-9397-08002B2CF9AE}" pid="44" name="e8080b0481964c759b2c36ae49591b31">
    <vt:lpwstr/>
  </property>
  <property fmtid="{D5CDD505-2E9C-101B-9397-08002B2CF9AE}" pid="45" name="TechnicalLevel">
    <vt:lpwstr/>
  </property>
  <property fmtid="{D5CDD505-2E9C-101B-9397-08002B2CF9AE}" pid="46" name="Audiences">
    <vt:lpwstr/>
  </property>
  <property fmtid="{D5CDD505-2E9C-101B-9397-08002B2CF9AE}" pid="47" name="ldac8aee9d1f469e8cd8c3f8d6a615f2">
    <vt:lpwstr/>
  </property>
  <property fmtid="{D5CDD505-2E9C-101B-9397-08002B2CF9AE}" pid="48" name="EmployeeRole">
    <vt:lpwstr/>
  </property>
  <property fmtid="{D5CDD505-2E9C-101B-9397-08002B2CF9AE}" pid="49" name="NewsTopic">
    <vt:lpwstr/>
  </property>
  <property fmtid="{D5CDD505-2E9C-101B-9397-08002B2CF9AE}" pid="50" name="Roles">
    <vt:lpwstr/>
  </property>
  <property fmtid="{D5CDD505-2E9C-101B-9397-08002B2CF9AE}" pid="51" name="NewsSource">
    <vt:lpwstr/>
  </property>
  <property fmtid="{D5CDD505-2E9C-101B-9397-08002B2CF9AE}" pid="52" name="SMSGTags">
    <vt:lpwstr/>
  </property>
  <property fmtid="{D5CDD505-2E9C-101B-9397-08002B2CF9AE}" pid="53" name="MSPhysicalGeography">
    <vt:lpwstr/>
  </property>
  <property fmtid="{D5CDD505-2E9C-101B-9397-08002B2CF9AE}" pid="54" name="EnterpriseDomainTags">
    <vt:lpwstr/>
  </property>
  <property fmtid="{D5CDD505-2E9C-101B-9397-08002B2CF9AE}" pid="55" name="j3562c58ee414e028925bc902cfc01a1">
    <vt:lpwstr/>
  </property>
  <property fmtid="{D5CDD505-2E9C-101B-9397-08002B2CF9AE}" pid="56" name="_docset_NoMedatataSyncRequired">
    <vt:lpwstr>False</vt:lpwstr>
  </property>
  <property fmtid="{D5CDD505-2E9C-101B-9397-08002B2CF9AE}" pid="57" name="LastSharedByUser">
    <vt:lpwstr>saoutalh@microsoft.com</vt:lpwstr>
  </property>
  <property fmtid="{D5CDD505-2E9C-101B-9397-08002B2CF9AE}" pid="58" name="LastSharedByTime">
    <vt:filetime>2018-04-26T03:45:40Z</vt:filetime>
  </property>
  <property fmtid="{D5CDD505-2E9C-101B-9397-08002B2CF9AE}" pid="59" name="SharedWithUsers">
    <vt:lpwstr>136442;#Chakir Kamkam</vt:lpwstr>
  </property>
</Properties>
</file>